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2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ndall Hobbs" initials="RH" lastIdx="1" clrIdx="0">
    <p:extLst>
      <p:ext uri="{19B8F6BF-5375-455C-9EA6-DF929625EA0E}">
        <p15:presenceInfo xmlns:p15="http://schemas.microsoft.com/office/powerpoint/2012/main" userId="S::rhobbs@securboration.com::d7490740-322b-4a1f-9b70-1e4409576ff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3680" autoAdjust="0"/>
  </p:normalViewPr>
  <p:slideViewPr>
    <p:cSldViewPr snapToGrid="0">
      <p:cViewPr varScale="1">
        <p:scale>
          <a:sx n="97" d="100"/>
          <a:sy n="97" d="100"/>
        </p:scale>
        <p:origin x="42" y="2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15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E8F3A-D5D6-4B71-8CCD-E29A04E7ED37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E7AE5-61F0-4944-B5EC-8F87C123A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5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288" y="-8468"/>
            <a:ext cx="12228421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800" dirty="0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800" dirty="0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1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1" y="4050835"/>
            <a:ext cx="776895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715C-42FA-4CF3-9508-E54EC27B7953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06011" y="6041363"/>
            <a:ext cx="1861381" cy="365125"/>
          </a:xfrm>
        </p:spPr>
        <p:txBody>
          <a:bodyPr/>
          <a:lstStyle/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7D65CDE-7EFB-472F-BCF5-CD51A204B3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4265" y="6041363"/>
            <a:ext cx="2166848" cy="43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82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4470400"/>
            <a:ext cx="846361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7A8A-1581-428B-9B52-7E4E8B993389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77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0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68099" y="3632200"/>
            <a:ext cx="722640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470400"/>
            <a:ext cx="846362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22D3-2A4A-454D-BB9F-453D2257070A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43615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96933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324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1931988"/>
            <a:ext cx="8463620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2578-1A13-48BA-A56E-8145790374D4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552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0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2A44-6F2B-4CAD-B714-506084745140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43615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96933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513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131" y="609600"/>
            <a:ext cx="845528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2D485-32B7-4206-8313-0D29C8917188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397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C488-EFEE-4EA5-A2C4-B70D8B20E85C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019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9749" y="609601"/>
            <a:ext cx="130508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799" y="609601"/>
            <a:ext cx="6926701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0B03-1B0B-40E8-8FA3-86A2D0EEF376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99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D454-03F5-419B-A3E0-C06143CEE29F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34785" y="6088991"/>
            <a:ext cx="2228352" cy="365125"/>
          </a:xfrm>
        </p:spPr>
        <p:txBody>
          <a:bodyPr/>
          <a:lstStyle/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2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2700869"/>
            <a:ext cx="8463620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7462-6AB2-48F0-ACFA-8ECEF83C670E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761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1" y="2160589"/>
            <a:ext cx="411747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939" y="2160590"/>
            <a:ext cx="411748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FABE-1432-477C-94BD-78ADF2F7C616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519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799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5520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5520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04BC-5270-4376-8B05-64FF2BEC6ADA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891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609600"/>
            <a:ext cx="8463619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4F19-4EF1-429C-9D04-12DC732BB53B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04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1862C-7D27-4FC3-86D5-478751320271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441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1498604"/>
            <a:ext cx="3720243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1" y="514926"/>
            <a:ext cx="4514716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2777069"/>
            <a:ext cx="3720243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3FB4-5A4C-4EE9-88BC-A62B1D4548E0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06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4800600"/>
            <a:ext cx="846361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799" y="609600"/>
            <a:ext cx="846361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5367338"/>
            <a:ext cx="8463619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AF9C-8F6F-49F1-A3FF-9FF83BC57F3E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44609" y="6062070"/>
            <a:ext cx="1789988" cy="365125"/>
          </a:xfrm>
        </p:spPr>
        <p:txBody>
          <a:bodyPr/>
          <a:lstStyle/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5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289" y="-8468"/>
            <a:ext cx="12228423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590"/>
            <a:ext cx="846361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1" y="6041364"/>
            <a:ext cx="912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D721A-CA06-4164-A67B-37D5E85C4A2F}" type="datetime1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1083" y="6062071"/>
            <a:ext cx="2022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Securboration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2902" y="6041364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CC6C5C52-425A-421C-A63A-A56AFF6A242B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84265" y="6041363"/>
            <a:ext cx="2166848" cy="43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86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D7381-25BE-478D-B1AE-2E53BEB8D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101" y="93142"/>
            <a:ext cx="9212146" cy="1320800"/>
          </a:xfrm>
        </p:spPr>
        <p:txBody>
          <a:bodyPr/>
          <a:lstStyle/>
          <a:p>
            <a:pPr algn="ctr"/>
            <a:r>
              <a:rPr lang="en-US" b="1" dirty="0"/>
              <a:t>Vibrant Collaboration via N-FACTOR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3E802-5F36-43B9-B428-4BF682D0C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744" y="753542"/>
            <a:ext cx="10000209" cy="2078435"/>
          </a:xfrm>
        </p:spPr>
        <p:txBody>
          <a:bodyPr>
            <a:normAutofit/>
          </a:bodyPr>
          <a:lstStyle/>
          <a:p>
            <a:r>
              <a:rPr lang="en-US" dirty="0"/>
              <a:t>The National Federation of Aviation Cyber Test Organizations and Researchers (N-FACTOR)</a:t>
            </a:r>
          </a:p>
          <a:p>
            <a:pPr lvl="1"/>
            <a:r>
              <a:rPr lang="en-US" dirty="0"/>
              <a:t>VIBRANT is being used as an N-FACTOR pilot to support collaboration efforts with the AFRL VAMPIRE 1553 bus adaptor tool,</a:t>
            </a:r>
          </a:p>
          <a:p>
            <a:pPr lvl="1"/>
            <a:r>
              <a:rPr lang="en-US" dirty="0"/>
              <a:t>We are also in the process of linking in JH APL for data to support AI/ML training and testing, and </a:t>
            </a:r>
          </a:p>
          <a:p>
            <a:pPr lvl="1"/>
            <a:r>
              <a:rPr lang="en-US" dirty="0"/>
              <a:t>We have 10 heavy-weight organizations from DoD, interagency, Academia (UARCS), FFRDCs, and industry teaming this to move it to execution.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54101-F3AC-4D71-ACD0-27DFE8BC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>
                <a:solidFill>
                  <a:srgbClr val="5FCBEF"/>
                </a:solidFill>
                <a:latin typeface="Trebuchet MS" panose="020B0603020202020204"/>
              </a:rPr>
              <a:pPr/>
              <a:t>1</a:t>
            </a:fld>
            <a:endParaRPr lang="en-US" dirty="0">
              <a:solidFill>
                <a:srgbClr val="5FCBEF"/>
              </a:solidFill>
              <a:latin typeface="Trebuchet MS" panose="020B0603020202020204"/>
            </a:endParaRPr>
          </a:p>
        </p:txBody>
      </p:sp>
      <p:sp>
        <p:nvSpPr>
          <p:cNvPr id="6" name="Footer Placeholder 17">
            <a:extLst>
              <a:ext uri="{FF2B5EF4-FFF2-40B4-BE49-F238E27FC236}">
                <a16:creationId xmlns:a16="http://schemas.microsoft.com/office/drawing/2014/main" id="{F7D9D18E-1F47-435B-A5AA-4D4C6E533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8338" y="6620470"/>
            <a:ext cx="1854820" cy="227369"/>
          </a:xfrm>
        </p:spPr>
        <p:txBody>
          <a:bodyPr/>
          <a:lstStyle/>
          <a:p>
            <a:r>
              <a:rPr lang="en-US" dirty="0"/>
              <a:t>Securboration Company Private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250D36-EC35-4178-BE81-2C0BCFA42FBE}"/>
              </a:ext>
            </a:extLst>
          </p:cNvPr>
          <p:cNvSpPr/>
          <p:nvPr/>
        </p:nvSpPr>
        <p:spPr>
          <a:xfrm>
            <a:off x="677662" y="2737795"/>
            <a:ext cx="5687627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Purpose: </a:t>
            </a:r>
          </a:p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Identify, catalog and share National Aviation cyber test and experimentation resources and expertise,</a:t>
            </a:r>
          </a:p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Identify and address testing capability shortfalls, and</a:t>
            </a:r>
          </a:p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Collaborate on aviation cyber initiatives.</a:t>
            </a:r>
          </a:p>
          <a:p>
            <a:pPr marL="285750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are using our SBIR VIBRANT project as a pilot to show how the N-FACTOR can advance innovation, especially in support of smaller companies.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CA4339-0D26-4246-BB07-B4604BC5E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4692" y="2657013"/>
            <a:ext cx="5531564" cy="344744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698C07C-0615-4498-8B14-57F9F4565F4A}"/>
              </a:ext>
            </a:extLst>
          </p:cNvPr>
          <p:cNvSpPr txBox="1"/>
          <p:nvPr/>
        </p:nvSpPr>
        <p:spPr>
          <a:xfrm>
            <a:off x="10120536" y="4591616"/>
            <a:ext cx="1331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VIBRANT Dev.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4A33E6-EA10-40FC-8E8E-0BC06B033060}"/>
              </a:ext>
            </a:extLst>
          </p:cNvPr>
          <p:cNvSpPr txBox="1"/>
          <p:nvPr/>
        </p:nvSpPr>
        <p:spPr>
          <a:xfrm>
            <a:off x="10120536" y="5651412"/>
            <a:ext cx="1331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VIBRANT Prod.</a:t>
            </a:r>
          </a:p>
        </p:txBody>
      </p:sp>
    </p:spTree>
    <p:extLst>
      <p:ext uri="{BB962C8B-B14F-4D97-AF65-F5344CB8AC3E}">
        <p14:creationId xmlns:p14="http://schemas.microsoft.com/office/powerpoint/2010/main" val="27938805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C870AC12D9B14D9ADBFAB854E7B8B4" ma:contentTypeVersion="7" ma:contentTypeDescription="Create a new document." ma:contentTypeScope="" ma:versionID="93bc1db2f244cec9cc1ca1bcf9137232">
  <xsd:schema xmlns:xsd="http://www.w3.org/2001/XMLSchema" xmlns:xs="http://www.w3.org/2001/XMLSchema" xmlns:p="http://schemas.microsoft.com/office/2006/metadata/properties" xmlns:ns2="d3b984d8-5657-4552-8d2e-500a27c01f71" xmlns:ns3="76ff3981-fda8-410f-ab7e-51e203894400" targetNamespace="http://schemas.microsoft.com/office/2006/metadata/properties" ma:root="true" ma:fieldsID="11fae1b220648ce55829212a4edb7320" ns2:_="" ns3:_="">
    <xsd:import namespace="d3b984d8-5657-4552-8d2e-500a27c01f71"/>
    <xsd:import namespace="76ff3981-fda8-410f-ab7e-51e2038944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From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b984d8-5657-4552-8d2e-500a27c01f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From" ma:index="12" nillable="true" ma:displayName="From" ma:default="AFRL / Dave Prentice" ma:description="Who / Where was this file received from and when" ma:format="Dropdown" ma:internalName="From">
      <xsd:simpleType>
        <xsd:restriction base="dms:Text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ff3981-fda8-410f-ab7e-51e20389440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rom xmlns="d3b984d8-5657-4552-8d2e-500a27c01f71">AFRL / Dave Prentice</From>
    <SharedWithUsers xmlns="76ff3981-fda8-410f-ab7e-51e203894400">
      <UserInfo>
        <DisplayName>Craig Anken</DisplayName>
        <AccountId>15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939D7ED-F35A-44E3-BCA3-C0147EBAF2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b984d8-5657-4552-8d2e-500a27c01f71"/>
    <ds:schemaRef ds:uri="76ff3981-fda8-410f-ab7e-51e2038944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A98D51-1C56-4322-A7C8-0F15D8EDB6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BE7621-2342-4596-AFAD-31EEC688FC55}">
  <ds:schemaRefs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76ff3981-fda8-410f-ab7e-51e203894400"/>
    <ds:schemaRef ds:uri="d3b984d8-5657-4552-8d2e-500a27c01f7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79345</TotalTime>
  <Words>160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</vt:lpstr>
      <vt:lpstr>Vibrant Collaboration via N-FACTOR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Randall Hobbs</dc:creator>
  <cp:lastModifiedBy>Lori Lehman</cp:lastModifiedBy>
  <cp:revision>270</cp:revision>
  <dcterms:created xsi:type="dcterms:W3CDTF">2019-12-05T12:20:56Z</dcterms:created>
  <dcterms:modified xsi:type="dcterms:W3CDTF">2020-11-19T16:26:30Z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0x01010069C870AC12D9B14D9ADBFAB854E7B8B4</vt:lpwstr>
  </property>
</Properties>
</file>