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74" r:id="rId2"/>
    <p:sldId id="265" r:id="rId3"/>
    <p:sldId id="277" r:id="rId4"/>
    <p:sldId id="266" r:id="rId5"/>
    <p:sldId id="267" r:id="rId6"/>
    <p:sldId id="268" r:id="rId7"/>
    <p:sldId id="269" r:id="rId8"/>
    <p:sldId id="270" r:id="rId9"/>
    <p:sldId id="271" r:id="rId10"/>
    <p:sldId id="272" r:id="rId11"/>
    <p:sldId id="273"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D7AB8-22AA-4038-AF3D-177AFB3E6B85}" v="127" dt="2022-10-31T13:12:14.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510" y="35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Kesecker" userId="9b81768e-9eaa-4a1b-bbd7-ccecda5a406e" providerId="ADAL" clId="{0D0D7AB8-22AA-4038-AF3D-177AFB3E6B85}"/>
    <pc:docChg chg="undo custSel addSld delSld modSld sldOrd">
      <pc:chgData name="Tim Kesecker" userId="9b81768e-9eaa-4a1b-bbd7-ccecda5a406e" providerId="ADAL" clId="{0D0D7AB8-22AA-4038-AF3D-177AFB3E6B85}" dt="2022-10-31T13:15:59.755" v="7873" actId="14100"/>
      <pc:docMkLst>
        <pc:docMk/>
      </pc:docMkLst>
      <pc:sldChg chg="del">
        <pc:chgData name="Tim Kesecker" userId="9b81768e-9eaa-4a1b-bbd7-ccecda5a406e" providerId="ADAL" clId="{0D0D7AB8-22AA-4038-AF3D-177AFB3E6B85}" dt="2022-10-19T17:27:56.688" v="359" actId="2696"/>
        <pc:sldMkLst>
          <pc:docMk/>
          <pc:sldMk cId="0" sldId="256"/>
        </pc:sldMkLst>
      </pc:sldChg>
      <pc:sldChg chg="addSp delSp modSp del mod">
        <pc:chgData name="Tim Kesecker" userId="9b81768e-9eaa-4a1b-bbd7-ccecda5a406e" providerId="ADAL" clId="{0D0D7AB8-22AA-4038-AF3D-177AFB3E6B85}" dt="2022-10-19T20:38:03.640" v="3431" actId="2696"/>
        <pc:sldMkLst>
          <pc:docMk/>
          <pc:sldMk cId="0" sldId="257"/>
        </pc:sldMkLst>
        <pc:spChg chg="add del mod">
          <ac:chgData name="Tim Kesecker" userId="9b81768e-9eaa-4a1b-bbd7-ccecda5a406e" providerId="ADAL" clId="{0D0D7AB8-22AA-4038-AF3D-177AFB3E6B85}" dt="2022-10-19T18:04:57.169" v="521" actId="21"/>
          <ac:spMkLst>
            <pc:docMk/>
            <pc:sldMk cId="0" sldId="257"/>
            <ac:spMk id="10" creationId="{E28EDE8C-0985-BFFD-5F17-E9743797706F}"/>
          </ac:spMkLst>
        </pc:spChg>
        <pc:picChg chg="del mod">
          <ac:chgData name="Tim Kesecker" userId="9b81768e-9eaa-4a1b-bbd7-ccecda5a406e" providerId="ADAL" clId="{0D0D7AB8-22AA-4038-AF3D-177AFB3E6B85}" dt="2022-10-19T18:00:37.593" v="463" actId="21"/>
          <ac:picMkLst>
            <pc:docMk/>
            <pc:sldMk cId="0" sldId="257"/>
            <ac:picMk id="2" creationId="{4A9B3959-28ED-EDF6-E9C6-38691052ECF4}"/>
          </ac:picMkLst>
        </pc:picChg>
        <pc:picChg chg="add mod">
          <ac:chgData name="Tim Kesecker" userId="9b81768e-9eaa-4a1b-bbd7-ccecda5a406e" providerId="ADAL" clId="{0D0D7AB8-22AA-4038-AF3D-177AFB3E6B85}" dt="2022-10-19T18:05:34.816" v="554" actId="1076"/>
          <ac:picMkLst>
            <pc:docMk/>
            <pc:sldMk cId="0" sldId="257"/>
            <ac:picMk id="3" creationId="{B764AF05-5E13-2F6E-35AE-56A7CEC9535A}"/>
          </ac:picMkLst>
        </pc:picChg>
        <pc:picChg chg="del">
          <ac:chgData name="Tim Kesecker" userId="9b81768e-9eaa-4a1b-bbd7-ccecda5a406e" providerId="ADAL" clId="{0D0D7AB8-22AA-4038-AF3D-177AFB3E6B85}" dt="2022-10-19T17:58:20.976" v="405" actId="21"/>
          <ac:picMkLst>
            <pc:docMk/>
            <pc:sldMk cId="0" sldId="257"/>
            <ac:picMk id="4" creationId="{288F1DC9-FCCC-7B13-4E1D-A323843DFCBB}"/>
          </ac:picMkLst>
        </pc:picChg>
        <pc:picChg chg="mod">
          <ac:chgData name="Tim Kesecker" userId="9b81768e-9eaa-4a1b-bbd7-ccecda5a406e" providerId="ADAL" clId="{0D0D7AB8-22AA-4038-AF3D-177AFB3E6B85}" dt="2022-10-19T18:05:30.957" v="553" actId="1076"/>
          <ac:picMkLst>
            <pc:docMk/>
            <pc:sldMk cId="0" sldId="257"/>
            <ac:picMk id="6" creationId="{915F1BB8-7DB5-6905-8536-F3267F201414}"/>
          </ac:picMkLst>
        </pc:picChg>
        <pc:picChg chg="del mod">
          <ac:chgData name="Tim Kesecker" userId="9b81768e-9eaa-4a1b-bbd7-ccecda5a406e" providerId="ADAL" clId="{0D0D7AB8-22AA-4038-AF3D-177AFB3E6B85}" dt="2022-10-19T18:03:14.038" v="478" actId="21"/>
          <ac:picMkLst>
            <pc:docMk/>
            <pc:sldMk cId="0" sldId="257"/>
            <ac:picMk id="7" creationId="{E2F19481-1DD2-27B5-F4C3-AF36FFD2792F}"/>
          </ac:picMkLst>
        </pc:picChg>
        <pc:picChg chg="add del mod">
          <ac:chgData name="Tim Kesecker" userId="9b81768e-9eaa-4a1b-bbd7-ccecda5a406e" providerId="ADAL" clId="{0D0D7AB8-22AA-4038-AF3D-177AFB3E6B85}" dt="2022-10-19T18:04:57.169" v="521" actId="21"/>
          <ac:picMkLst>
            <pc:docMk/>
            <pc:sldMk cId="0" sldId="257"/>
            <ac:picMk id="9" creationId="{87A9D85A-7239-92E2-49EC-4DC4BB5F792C}"/>
          </ac:picMkLst>
        </pc:picChg>
      </pc:sldChg>
      <pc:sldChg chg="addSp delSp modSp del mod">
        <pc:chgData name="Tim Kesecker" userId="9b81768e-9eaa-4a1b-bbd7-ccecda5a406e" providerId="ADAL" clId="{0D0D7AB8-22AA-4038-AF3D-177AFB3E6B85}" dt="2022-10-19T20:38:03.640" v="3431" actId="2696"/>
        <pc:sldMkLst>
          <pc:docMk/>
          <pc:sldMk cId="0" sldId="258"/>
        </pc:sldMkLst>
        <pc:picChg chg="add mod">
          <ac:chgData name="Tim Kesecker" userId="9b81768e-9eaa-4a1b-bbd7-ccecda5a406e" providerId="ADAL" clId="{0D0D7AB8-22AA-4038-AF3D-177AFB3E6B85}" dt="2022-10-19T18:08:27.896" v="579" actId="554"/>
          <ac:picMkLst>
            <pc:docMk/>
            <pc:sldMk cId="0" sldId="258"/>
            <ac:picMk id="2" creationId="{7CEBE0A9-5C03-5D5E-B61A-4AE5A0FC0761}"/>
          </ac:picMkLst>
        </pc:picChg>
        <pc:picChg chg="add del mod">
          <ac:chgData name="Tim Kesecker" userId="9b81768e-9eaa-4a1b-bbd7-ccecda5a406e" providerId="ADAL" clId="{0D0D7AB8-22AA-4038-AF3D-177AFB3E6B85}" dt="2022-10-19T18:00:56.180" v="474" actId="21"/>
          <ac:picMkLst>
            <pc:docMk/>
            <pc:sldMk cId="0" sldId="258"/>
            <ac:picMk id="3" creationId="{1F167622-9EE0-DD67-2D95-61EF16347AB0}"/>
          </ac:picMkLst>
        </pc:picChg>
        <pc:picChg chg="add mod">
          <ac:chgData name="Tim Kesecker" userId="9b81768e-9eaa-4a1b-bbd7-ccecda5a406e" providerId="ADAL" clId="{0D0D7AB8-22AA-4038-AF3D-177AFB3E6B85}" dt="2022-10-19T18:01:08.783" v="476" actId="1076"/>
          <ac:picMkLst>
            <pc:docMk/>
            <pc:sldMk cId="0" sldId="258"/>
            <ac:picMk id="4" creationId="{097C2375-05AC-AC81-1B73-16A0772D1087}"/>
          </ac:picMkLst>
        </pc:picChg>
        <pc:picChg chg="add mod">
          <ac:chgData name="Tim Kesecker" userId="9b81768e-9eaa-4a1b-bbd7-ccecda5a406e" providerId="ADAL" clId="{0D0D7AB8-22AA-4038-AF3D-177AFB3E6B85}" dt="2022-10-19T18:08:27.896" v="579" actId="554"/>
          <ac:picMkLst>
            <pc:docMk/>
            <pc:sldMk cId="0" sldId="258"/>
            <ac:picMk id="5" creationId="{1B23E4AC-AF9C-2072-26A4-E42C0B6DC709}"/>
          </ac:picMkLst>
        </pc:picChg>
        <pc:picChg chg="del">
          <ac:chgData name="Tim Kesecker" userId="9b81768e-9eaa-4a1b-bbd7-ccecda5a406e" providerId="ADAL" clId="{0D0D7AB8-22AA-4038-AF3D-177AFB3E6B85}" dt="2022-10-19T17:46:17.445" v="364" actId="21"/>
          <ac:picMkLst>
            <pc:docMk/>
            <pc:sldMk cId="0" sldId="258"/>
            <ac:picMk id="74" creationId="{00000000-0000-0000-0000-000000000000}"/>
          </ac:picMkLst>
        </pc:picChg>
        <pc:picChg chg="del">
          <ac:chgData name="Tim Kesecker" userId="9b81768e-9eaa-4a1b-bbd7-ccecda5a406e" providerId="ADAL" clId="{0D0D7AB8-22AA-4038-AF3D-177AFB3E6B85}" dt="2022-10-19T17:47:12.545" v="367" actId="21"/>
          <ac:picMkLst>
            <pc:docMk/>
            <pc:sldMk cId="0" sldId="258"/>
            <ac:picMk id="75" creationId="{00000000-0000-0000-0000-000000000000}"/>
          </ac:picMkLst>
        </pc:picChg>
      </pc:sldChg>
      <pc:sldChg chg="addSp delSp modSp del mod">
        <pc:chgData name="Tim Kesecker" userId="9b81768e-9eaa-4a1b-bbd7-ccecda5a406e" providerId="ADAL" clId="{0D0D7AB8-22AA-4038-AF3D-177AFB3E6B85}" dt="2022-10-19T20:38:03.640" v="3431" actId="2696"/>
        <pc:sldMkLst>
          <pc:docMk/>
          <pc:sldMk cId="0" sldId="259"/>
        </pc:sldMkLst>
        <pc:spChg chg="add mod">
          <ac:chgData name="Tim Kesecker" userId="9b81768e-9eaa-4a1b-bbd7-ccecda5a406e" providerId="ADAL" clId="{0D0D7AB8-22AA-4038-AF3D-177AFB3E6B85}" dt="2022-10-19T18:04:42.653" v="519"/>
          <ac:spMkLst>
            <pc:docMk/>
            <pc:sldMk cId="0" sldId="259"/>
            <ac:spMk id="3" creationId="{1C67817C-07D0-1EE5-8993-6183418EE170}"/>
          </ac:spMkLst>
        </pc:spChg>
        <pc:picChg chg="add mod">
          <ac:chgData name="Tim Kesecker" userId="9b81768e-9eaa-4a1b-bbd7-ccecda5a406e" providerId="ADAL" clId="{0D0D7AB8-22AA-4038-AF3D-177AFB3E6B85}" dt="2022-10-19T18:04:42.653" v="519"/>
          <ac:picMkLst>
            <pc:docMk/>
            <pc:sldMk cId="0" sldId="259"/>
            <ac:picMk id="2" creationId="{F126F970-5ED5-758A-2FAD-0CE8DE46198C}"/>
          </ac:picMkLst>
        </pc:picChg>
        <pc:picChg chg="del">
          <ac:chgData name="Tim Kesecker" userId="9b81768e-9eaa-4a1b-bbd7-ccecda5a406e" providerId="ADAL" clId="{0D0D7AB8-22AA-4038-AF3D-177AFB3E6B85}" dt="2022-10-19T18:04:48.322" v="520" actId="21"/>
          <ac:picMkLst>
            <pc:docMk/>
            <pc:sldMk cId="0" sldId="259"/>
            <ac:picMk id="83" creationId="{00000000-0000-0000-0000-000000000000}"/>
          </ac:picMkLst>
        </pc:picChg>
        <pc:picChg chg="del">
          <ac:chgData name="Tim Kesecker" userId="9b81768e-9eaa-4a1b-bbd7-ccecda5a406e" providerId="ADAL" clId="{0D0D7AB8-22AA-4038-AF3D-177AFB3E6B85}" dt="2022-10-19T18:04:33.262" v="518" actId="21"/>
          <ac:picMkLst>
            <pc:docMk/>
            <pc:sldMk cId="0" sldId="259"/>
            <ac:picMk id="84" creationId="{00000000-0000-0000-0000-000000000000}"/>
          </ac:picMkLst>
        </pc:picChg>
      </pc:sldChg>
      <pc:sldChg chg="del">
        <pc:chgData name="Tim Kesecker" userId="9b81768e-9eaa-4a1b-bbd7-ccecda5a406e" providerId="ADAL" clId="{0D0D7AB8-22AA-4038-AF3D-177AFB3E6B85}" dt="2022-10-19T20:38:03.640" v="3431" actId="2696"/>
        <pc:sldMkLst>
          <pc:docMk/>
          <pc:sldMk cId="0" sldId="260"/>
        </pc:sldMkLst>
      </pc:sldChg>
      <pc:sldChg chg="del">
        <pc:chgData name="Tim Kesecker" userId="9b81768e-9eaa-4a1b-bbd7-ccecda5a406e" providerId="ADAL" clId="{0D0D7AB8-22AA-4038-AF3D-177AFB3E6B85}" dt="2022-10-19T20:38:03.640" v="3431" actId="2696"/>
        <pc:sldMkLst>
          <pc:docMk/>
          <pc:sldMk cId="0" sldId="261"/>
        </pc:sldMkLst>
      </pc:sldChg>
      <pc:sldChg chg="del">
        <pc:chgData name="Tim Kesecker" userId="9b81768e-9eaa-4a1b-bbd7-ccecda5a406e" providerId="ADAL" clId="{0D0D7AB8-22AA-4038-AF3D-177AFB3E6B85}" dt="2022-10-19T20:38:03.640" v="3431" actId="2696"/>
        <pc:sldMkLst>
          <pc:docMk/>
          <pc:sldMk cId="0" sldId="262"/>
        </pc:sldMkLst>
      </pc:sldChg>
      <pc:sldChg chg="del">
        <pc:chgData name="Tim Kesecker" userId="9b81768e-9eaa-4a1b-bbd7-ccecda5a406e" providerId="ADAL" clId="{0D0D7AB8-22AA-4038-AF3D-177AFB3E6B85}" dt="2022-10-19T20:38:03.640" v="3431" actId="2696"/>
        <pc:sldMkLst>
          <pc:docMk/>
          <pc:sldMk cId="0" sldId="263"/>
        </pc:sldMkLst>
      </pc:sldChg>
      <pc:sldChg chg="del">
        <pc:chgData name="Tim Kesecker" userId="9b81768e-9eaa-4a1b-bbd7-ccecda5a406e" providerId="ADAL" clId="{0D0D7AB8-22AA-4038-AF3D-177AFB3E6B85}" dt="2022-10-19T20:38:03.640" v="3431" actId="2696"/>
        <pc:sldMkLst>
          <pc:docMk/>
          <pc:sldMk cId="0" sldId="264"/>
        </pc:sldMkLst>
      </pc:sldChg>
      <pc:sldChg chg="addSp delSp modSp mod">
        <pc:chgData name="Tim Kesecker" userId="9b81768e-9eaa-4a1b-bbd7-ccecda5a406e" providerId="ADAL" clId="{0D0D7AB8-22AA-4038-AF3D-177AFB3E6B85}" dt="2022-10-20T14:55:14.218" v="6425" actId="1076"/>
        <pc:sldMkLst>
          <pc:docMk/>
          <pc:sldMk cId="0" sldId="265"/>
        </pc:sldMkLst>
        <pc:spChg chg="del">
          <ac:chgData name="Tim Kesecker" userId="9b81768e-9eaa-4a1b-bbd7-ccecda5a406e" providerId="ADAL" clId="{0D0D7AB8-22AA-4038-AF3D-177AFB3E6B85}" dt="2022-10-20T14:54:22.605" v="6415" actId="21"/>
          <ac:spMkLst>
            <pc:docMk/>
            <pc:sldMk cId="0" sldId="265"/>
            <ac:spMk id="135" creationId="{00000000-0000-0000-0000-000000000000}"/>
          </ac:spMkLst>
        </pc:spChg>
        <pc:picChg chg="add mod">
          <ac:chgData name="Tim Kesecker" userId="9b81768e-9eaa-4a1b-bbd7-ccecda5a406e" providerId="ADAL" clId="{0D0D7AB8-22AA-4038-AF3D-177AFB3E6B85}" dt="2022-10-20T14:55:14.218" v="6425" actId="1076"/>
          <ac:picMkLst>
            <pc:docMk/>
            <pc:sldMk cId="0" sldId="265"/>
            <ac:picMk id="2" creationId="{8B8F41D4-B674-6400-DC9D-76A3997FF26C}"/>
          </ac:picMkLst>
        </pc:picChg>
        <pc:picChg chg="add mod">
          <ac:chgData name="Tim Kesecker" userId="9b81768e-9eaa-4a1b-bbd7-ccecda5a406e" providerId="ADAL" clId="{0D0D7AB8-22AA-4038-AF3D-177AFB3E6B85}" dt="2022-10-20T14:55:14.218" v="6425" actId="1076"/>
          <ac:picMkLst>
            <pc:docMk/>
            <pc:sldMk cId="0" sldId="265"/>
            <ac:picMk id="3" creationId="{66301651-4744-4313-7ED9-AE5D45959726}"/>
          </ac:picMkLst>
        </pc:picChg>
      </pc:sldChg>
      <pc:sldChg chg="addSp delSp modSp mod">
        <pc:chgData name="Tim Kesecker" userId="9b81768e-9eaa-4a1b-bbd7-ccecda5a406e" providerId="ADAL" clId="{0D0D7AB8-22AA-4038-AF3D-177AFB3E6B85}" dt="2022-10-31T13:15:26.692" v="7823" actId="20577"/>
        <pc:sldMkLst>
          <pc:docMk/>
          <pc:sldMk cId="0" sldId="266"/>
        </pc:sldMkLst>
        <pc:spChg chg="add del mod">
          <ac:chgData name="Tim Kesecker" userId="9b81768e-9eaa-4a1b-bbd7-ccecda5a406e" providerId="ADAL" clId="{0D0D7AB8-22AA-4038-AF3D-177AFB3E6B85}" dt="2022-10-20T14:19:07.194" v="5232" actId="21"/>
          <ac:spMkLst>
            <pc:docMk/>
            <pc:sldMk cId="0" sldId="266"/>
            <ac:spMk id="6" creationId="{24871375-7F1E-A918-0AC1-F4B02EB3F917}"/>
          </ac:spMkLst>
        </pc:spChg>
        <pc:spChg chg="add del mod">
          <ac:chgData name="Tim Kesecker" userId="9b81768e-9eaa-4a1b-bbd7-ccecda5a406e" providerId="ADAL" clId="{0D0D7AB8-22AA-4038-AF3D-177AFB3E6B85}" dt="2022-10-20T14:26:58.533" v="5512" actId="21"/>
          <ac:spMkLst>
            <pc:docMk/>
            <pc:sldMk cId="0" sldId="266"/>
            <ac:spMk id="9" creationId="{311D045F-3F3D-6410-9509-3A70EB17764D}"/>
          </ac:spMkLst>
        </pc:spChg>
        <pc:spChg chg="mod">
          <ac:chgData name="Tim Kesecker" userId="9b81768e-9eaa-4a1b-bbd7-ccecda5a406e" providerId="ADAL" clId="{0D0D7AB8-22AA-4038-AF3D-177AFB3E6B85}" dt="2022-10-20T14:31:57.998" v="5572" actId="20577"/>
          <ac:spMkLst>
            <pc:docMk/>
            <pc:sldMk cId="0" sldId="266"/>
            <ac:spMk id="140" creationId="{00000000-0000-0000-0000-000000000000}"/>
          </ac:spMkLst>
        </pc:spChg>
        <pc:spChg chg="del mod">
          <ac:chgData name="Tim Kesecker" userId="9b81768e-9eaa-4a1b-bbd7-ccecda5a406e" providerId="ADAL" clId="{0D0D7AB8-22AA-4038-AF3D-177AFB3E6B85}" dt="2022-10-20T14:26:54.817" v="5511" actId="21"/>
          <ac:spMkLst>
            <pc:docMk/>
            <pc:sldMk cId="0" sldId="266"/>
            <ac:spMk id="141" creationId="{00000000-0000-0000-0000-000000000000}"/>
          </ac:spMkLst>
        </pc:spChg>
        <pc:spChg chg="del mod">
          <ac:chgData name="Tim Kesecker" userId="9b81768e-9eaa-4a1b-bbd7-ccecda5a406e" providerId="ADAL" clId="{0D0D7AB8-22AA-4038-AF3D-177AFB3E6B85}" dt="2022-10-20T14:18:48.166" v="5230" actId="21"/>
          <ac:spMkLst>
            <pc:docMk/>
            <pc:sldMk cId="0" sldId="266"/>
            <ac:spMk id="143" creationId="{00000000-0000-0000-0000-000000000000}"/>
          </ac:spMkLst>
        </pc:spChg>
        <pc:spChg chg="del">
          <ac:chgData name="Tim Kesecker" userId="9b81768e-9eaa-4a1b-bbd7-ccecda5a406e" providerId="ADAL" clId="{0D0D7AB8-22AA-4038-AF3D-177AFB3E6B85}" dt="2022-10-19T18:08:50.784" v="581" actId="21"/>
          <ac:spMkLst>
            <pc:docMk/>
            <pc:sldMk cId="0" sldId="266"/>
            <ac:spMk id="144" creationId="{00000000-0000-0000-0000-000000000000}"/>
          </ac:spMkLst>
        </pc:spChg>
        <pc:graphicFrameChg chg="add del mod modGraphic">
          <ac:chgData name="Tim Kesecker" userId="9b81768e-9eaa-4a1b-bbd7-ccecda5a406e" providerId="ADAL" clId="{0D0D7AB8-22AA-4038-AF3D-177AFB3E6B85}" dt="2022-10-20T14:27:26.088" v="5516" actId="21"/>
          <ac:graphicFrameMkLst>
            <pc:docMk/>
            <pc:sldMk cId="0" sldId="266"/>
            <ac:graphicFrameMk id="4" creationId="{DBF09E01-F498-9E13-3550-B5555E9C6886}"/>
          </ac:graphicFrameMkLst>
        </pc:graphicFrameChg>
        <pc:graphicFrameChg chg="add mod modGraphic">
          <ac:chgData name="Tim Kesecker" userId="9b81768e-9eaa-4a1b-bbd7-ccecda5a406e" providerId="ADAL" clId="{0D0D7AB8-22AA-4038-AF3D-177AFB3E6B85}" dt="2022-10-31T13:15:26.692" v="7823" actId="20577"/>
          <ac:graphicFrameMkLst>
            <pc:docMk/>
            <pc:sldMk cId="0" sldId="266"/>
            <ac:graphicFrameMk id="7" creationId="{4A1E6C02-FF93-41D6-D668-BAE5E30BBB82}"/>
          </ac:graphicFrameMkLst>
        </pc:graphicFrameChg>
        <pc:picChg chg="add mod">
          <ac:chgData name="Tim Kesecker" userId="9b81768e-9eaa-4a1b-bbd7-ccecda5a406e" providerId="ADAL" clId="{0D0D7AB8-22AA-4038-AF3D-177AFB3E6B85}" dt="2022-10-19T18:08:45.996" v="580"/>
          <ac:picMkLst>
            <pc:docMk/>
            <pc:sldMk cId="0" sldId="266"/>
            <ac:picMk id="2" creationId="{A77677D1-688F-F613-5F44-5BABCBBB9E2D}"/>
          </ac:picMkLst>
        </pc:picChg>
        <pc:picChg chg="add mod">
          <ac:chgData name="Tim Kesecker" userId="9b81768e-9eaa-4a1b-bbd7-ccecda5a406e" providerId="ADAL" clId="{0D0D7AB8-22AA-4038-AF3D-177AFB3E6B85}" dt="2022-10-19T18:08:45.996" v="580"/>
          <ac:picMkLst>
            <pc:docMk/>
            <pc:sldMk cId="0" sldId="266"/>
            <ac:picMk id="3" creationId="{8290D5B6-9FEC-B52A-D124-88AFD5F49C31}"/>
          </ac:picMkLst>
        </pc:picChg>
      </pc:sldChg>
      <pc:sldChg chg="addSp delSp modSp mod ord modAnim">
        <pc:chgData name="Tim Kesecker" userId="9b81768e-9eaa-4a1b-bbd7-ccecda5a406e" providerId="ADAL" clId="{0D0D7AB8-22AA-4038-AF3D-177AFB3E6B85}" dt="2022-10-31T12:57:34.592" v="7251" actId="20577"/>
        <pc:sldMkLst>
          <pc:docMk/>
          <pc:sldMk cId="0" sldId="267"/>
        </pc:sldMkLst>
        <pc:spChg chg="add del mod">
          <ac:chgData name="Tim Kesecker" userId="9b81768e-9eaa-4a1b-bbd7-ccecda5a406e" providerId="ADAL" clId="{0D0D7AB8-22AA-4038-AF3D-177AFB3E6B85}" dt="2022-10-19T19:19:39.995" v="1617" actId="21"/>
          <ac:spMkLst>
            <pc:docMk/>
            <pc:sldMk cId="0" sldId="267"/>
            <ac:spMk id="6" creationId="{CBB0ED65-93D3-7A7C-D272-F6C05CF067D4}"/>
          </ac:spMkLst>
        </pc:spChg>
        <pc:spChg chg="mod">
          <ac:chgData name="Tim Kesecker" userId="9b81768e-9eaa-4a1b-bbd7-ccecda5a406e" providerId="ADAL" clId="{0D0D7AB8-22AA-4038-AF3D-177AFB3E6B85}" dt="2022-10-19T19:41:08.098" v="1619"/>
          <ac:spMkLst>
            <pc:docMk/>
            <pc:sldMk cId="0" sldId="267"/>
            <ac:spMk id="13" creationId="{54A614B5-FFD7-2985-4365-A10E4CB78921}"/>
          </ac:spMkLst>
        </pc:spChg>
        <pc:spChg chg="mod">
          <ac:chgData name="Tim Kesecker" userId="9b81768e-9eaa-4a1b-bbd7-ccecda5a406e" providerId="ADAL" clId="{0D0D7AB8-22AA-4038-AF3D-177AFB3E6B85}" dt="2022-10-19T19:41:08.098" v="1619"/>
          <ac:spMkLst>
            <pc:docMk/>
            <pc:sldMk cId="0" sldId="267"/>
            <ac:spMk id="14" creationId="{ADDC3995-4027-896A-5574-7C0243F1AE2C}"/>
          </ac:spMkLst>
        </pc:spChg>
        <pc:spChg chg="add mod">
          <ac:chgData name="Tim Kesecker" userId="9b81768e-9eaa-4a1b-bbd7-ccecda5a406e" providerId="ADAL" clId="{0D0D7AB8-22AA-4038-AF3D-177AFB3E6B85}" dt="2022-10-31T12:57:34.592" v="7251" actId="20577"/>
          <ac:spMkLst>
            <pc:docMk/>
            <pc:sldMk cId="0" sldId="267"/>
            <ac:spMk id="17" creationId="{EC6019DF-642D-13BE-36BD-DC67F7436EDD}"/>
          </ac:spMkLst>
        </pc:spChg>
        <pc:spChg chg="mod">
          <ac:chgData name="Tim Kesecker" userId="9b81768e-9eaa-4a1b-bbd7-ccecda5a406e" providerId="ADAL" clId="{0D0D7AB8-22AA-4038-AF3D-177AFB3E6B85}" dt="2022-10-20T15:21:43.078" v="6862" actId="14100"/>
          <ac:spMkLst>
            <pc:docMk/>
            <pc:sldMk cId="0" sldId="267"/>
            <ac:spMk id="149" creationId="{00000000-0000-0000-0000-000000000000}"/>
          </ac:spMkLst>
        </pc:spChg>
        <pc:spChg chg="del">
          <ac:chgData name="Tim Kesecker" userId="9b81768e-9eaa-4a1b-bbd7-ccecda5a406e" providerId="ADAL" clId="{0D0D7AB8-22AA-4038-AF3D-177AFB3E6B85}" dt="2022-10-19T19:42:38.250" v="1625" actId="21"/>
          <ac:spMkLst>
            <pc:docMk/>
            <pc:sldMk cId="0" sldId="267"/>
            <ac:spMk id="150" creationId="{00000000-0000-0000-0000-000000000000}"/>
          </ac:spMkLst>
        </pc:spChg>
        <pc:spChg chg="del mod">
          <ac:chgData name="Tim Kesecker" userId="9b81768e-9eaa-4a1b-bbd7-ccecda5a406e" providerId="ADAL" clId="{0D0D7AB8-22AA-4038-AF3D-177AFB3E6B85}" dt="2022-10-19T19:19:36.012" v="1616" actId="21"/>
          <ac:spMkLst>
            <pc:docMk/>
            <pc:sldMk cId="0" sldId="267"/>
            <ac:spMk id="152" creationId="{00000000-0000-0000-0000-000000000000}"/>
          </ac:spMkLst>
        </pc:spChg>
        <pc:spChg chg="del mod">
          <ac:chgData name="Tim Kesecker" userId="9b81768e-9eaa-4a1b-bbd7-ccecda5a406e" providerId="ADAL" clId="{0D0D7AB8-22AA-4038-AF3D-177AFB3E6B85}" dt="2022-10-19T20:11:28.320" v="2008" actId="21"/>
          <ac:spMkLst>
            <pc:docMk/>
            <pc:sldMk cId="0" sldId="267"/>
            <ac:spMk id="153" creationId="{00000000-0000-0000-0000-000000000000}"/>
          </ac:spMkLst>
        </pc:spChg>
        <pc:spChg chg="del">
          <ac:chgData name="Tim Kesecker" userId="9b81768e-9eaa-4a1b-bbd7-ccecda5a406e" providerId="ADAL" clId="{0D0D7AB8-22AA-4038-AF3D-177AFB3E6B85}" dt="2022-10-19T18:08:53.883" v="582" actId="21"/>
          <ac:spMkLst>
            <pc:docMk/>
            <pc:sldMk cId="0" sldId="267"/>
            <ac:spMk id="154" creationId="{00000000-0000-0000-0000-000000000000}"/>
          </ac:spMkLst>
        </pc:spChg>
        <pc:grpChg chg="add del mod">
          <ac:chgData name="Tim Kesecker" userId="9b81768e-9eaa-4a1b-bbd7-ccecda5a406e" providerId="ADAL" clId="{0D0D7AB8-22AA-4038-AF3D-177AFB3E6B85}" dt="2022-10-19T19:41:10.831" v="1620"/>
          <ac:grpSpMkLst>
            <pc:docMk/>
            <pc:sldMk cId="0" sldId="267"/>
            <ac:grpSpMk id="7" creationId="{46139F93-3D94-83E0-D35F-E164F88AE2FF}"/>
          </ac:grpSpMkLst>
        </pc:grpChg>
        <pc:grpChg chg="mod">
          <ac:chgData name="Tim Kesecker" userId="9b81768e-9eaa-4a1b-bbd7-ccecda5a406e" providerId="ADAL" clId="{0D0D7AB8-22AA-4038-AF3D-177AFB3E6B85}" dt="2022-10-19T19:41:08.098" v="1619"/>
          <ac:grpSpMkLst>
            <pc:docMk/>
            <pc:sldMk cId="0" sldId="267"/>
            <ac:grpSpMk id="8" creationId="{32F977CF-EE8D-4032-A789-1B6F0AAEE111}"/>
          </ac:grpSpMkLst>
        </pc:grpChg>
        <pc:picChg chg="add mod">
          <ac:chgData name="Tim Kesecker" userId="9b81768e-9eaa-4a1b-bbd7-ccecda5a406e" providerId="ADAL" clId="{0D0D7AB8-22AA-4038-AF3D-177AFB3E6B85}" dt="2022-10-19T18:09:33.338" v="589"/>
          <ac:picMkLst>
            <pc:docMk/>
            <pc:sldMk cId="0" sldId="267"/>
            <ac:picMk id="2" creationId="{F8084B2A-703D-017C-AD58-0CCF7B6FAE42}"/>
          </ac:picMkLst>
        </pc:picChg>
        <pc:picChg chg="add mod">
          <ac:chgData name="Tim Kesecker" userId="9b81768e-9eaa-4a1b-bbd7-ccecda5a406e" providerId="ADAL" clId="{0D0D7AB8-22AA-4038-AF3D-177AFB3E6B85}" dt="2022-10-19T18:09:33.338" v="589"/>
          <ac:picMkLst>
            <pc:docMk/>
            <pc:sldMk cId="0" sldId="267"/>
            <ac:picMk id="3" creationId="{7B708675-57D4-E47E-CBA6-B6E5B69F6F0A}"/>
          </ac:picMkLst>
        </pc:picChg>
        <pc:picChg chg="add del mod">
          <ac:chgData name="Tim Kesecker" userId="9b81768e-9eaa-4a1b-bbd7-ccecda5a406e" providerId="ADAL" clId="{0D0D7AB8-22AA-4038-AF3D-177AFB3E6B85}" dt="2022-10-19T19:42:50.571" v="1627" actId="21"/>
          <ac:picMkLst>
            <pc:docMk/>
            <pc:sldMk cId="0" sldId="267"/>
            <ac:picMk id="4" creationId="{86A1A26F-FD93-640D-F7CE-7F70775FC333}"/>
          </ac:picMkLst>
        </pc:picChg>
        <pc:picChg chg="mod">
          <ac:chgData name="Tim Kesecker" userId="9b81768e-9eaa-4a1b-bbd7-ccecda5a406e" providerId="ADAL" clId="{0D0D7AB8-22AA-4038-AF3D-177AFB3E6B85}" dt="2022-10-19T19:41:08.098" v="1619"/>
          <ac:picMkLst>
            <pc:docMk/>
            <pc:sldMk cId="0" sldId="267"/>
            <ac:picMk id="9" creationId="{DFC63022-D138-AA2F-B361-D1868A7C75F4}"/>
          </ac:picMkLst>
        </pc:picChg>
        <pc:picChg chg="mod">
          <ac:chgData name="Tim Kesecker" userId="9b81768e-9eaa-4a1b-bbd7-ccecda5a406e" providerId="ADAL" clId="{0D0D7AB8-22AA-4038-AF3D-177AFB3E6B85}" dt="2022-10-19T19:41:08.098" v="1619"/>
          <ac:picMkLst>
            <pc:docMk/>
            <pc:sldMk cId="0" sldId="267"/>
            <ac:picMk id="10" creationId="{5556FA9E-F856-617D-5CC0-8715849C475F}"/>
          </ac:picMkLst>
        </pc:picChg>
        <pc:picChg chg="mod">
          <ac:chgData name="Tim Kesecker" userId="9b81768e-9eaa-4a1b-bbd7-ccecda5a406e" providerId="ADAL" clId="{0D0D7AB8-22AA-4038-AF3D-177AFB3E6B85}" dt="2022-10-19T19:41:08.098" v="1619"/>
          <ac:picMkLst>
            <pc:docMk/>
            <pc:sldMk cId="0" sldId="267"/>
            <ac:picMk id="11" creationId="{96F30F38-3EE1-FC3C-AAC1-01494E300554}"/>
          </ac:picMkLst>
        </pc:picChg>
        <pc:picChg chg="mod">
          <ac:chgData name="Tim Kesecker" userId="9b81768e-9eaa-4a1b-bbd7-ccecda5a406e" providerId="ADAL" clId="{0D0D7AB8-22AA-4038-AF3D-177AFB3E6B85}" dt="2022-10-19T19:41:08.098" v="1619"/>
          <ac:picMkLst>
            <pc:docMk/>
            <pc:sldMk cId="0" sldId="267"/>
            <ac:picMk id="12" creationId="{5188CE4E-C7E7-766C-EC17-B38A004CF28C}"/>
          </ac:picMkLst>
        </pc:picChg>
        <pc:picChg chg="del mod">
          <ac:chgData name="Tim Kesecker" userId="9b81768e-9eaa-4a1b-bbd7-ccecda5a406e" providerId="ADAL" clId="{0D0D7AB8-22AA-4038-AF3D-177AFB3E6B85}" dt="2022-10-19T19:57:23.566" v="1654" actId="21"/>
          <ac:picMkLst>
            <pc:docMk/>
            <pc:sldMk cId="0" sldId="267"/>
            <ac:picMk id="15" creationId="{CF7CDBFC-2843-DA01-B560-886E637803FD}"/>
          </ac:picMkLst>
        </pc:picChg>
        <pc:picChg chg="add mod">
          <ac:chgData name="Tim Kesecker" userId="9b81768e-9eaa-4a1b-bbd7-ccecda5a406e" providerId="ADAL" clId="{0D0D7AB8-22AA-4038-AF3D-177AFB3E6B85}" dt="2022-10-19T20:16:38.511" v="2036" actId="1076"/>
          <ac:picMkLst>
            <pc:docMk/>
            <pc:sldMk cId="0" sldId="267"/>
            <ac:picMk id="18" creationId="{B26C0803-6E93-1179-F190-753522EC0D91}"/>
          </ac:picMkLst>
        </pc:picChg>
        <pc:picChg chg="add mod">
          <ac:chgData name="Tim Kesecker" userId="9b81768e-9eaa-4a1b-bbd7-ccecda5a406e" providerId="ADAL" clId="{0D0D7AB8-22AA-4038-AF3D-177AFB3E6B85}" dt="2022-10-20T15:00:24.205" v="6662" actId="1036"/>
          <ac:picMkLst>
            <pc:docMk/>
            <pc:sldMk cId="0" sldId="267"/>
            <ac:picMk id="19" creationId="{F46CCCB7-0928-E394-E8BA-806F7883E822}"/>
          </ac:picMkLst>
        </pc:picChg>
        <pc:picChg chg="add mod">
          <ac:chgData name="Tim Kesecker" userId="9b81768e-9eaa-4a1b-bbd7-ccecda5a406e" providerId="ADAL" clId="{0D0D7AB8-22AA-4038-AF3D-177AFB3E6B85}" dt="2022-10-19T20:16:38.511" v="2036" actId="1076"/>
          <ac:picMkLst>
            <pc:docMk/>
            <pc:sldMk cId="0" sldId="267"/>
            <ac:picMk id="20" creationId="{1FE95DF1-CB7B-3B3B-169E-D7A9D6126ED0}"/>
          </ac:picMkLst>
        </pc:picChg>
      </pc:sldChg>
      <pc:sldChg chg="addSp delSp modSp mod">
        <pc:chgData name="Tim Kesecker" userId="9b81768e-9eaa-4a1b-bbd7-ccecda5a406e" providerId="ADAL" clId="{0D0D7AB8-22AA-4038-AF3D-177AFB3E6B85}" dt="2022-10-31T13:08:22.904" v="7688" actId="14100"/>
        <pc:sldMkLst>
          <pc:docMk/>
          <pc:sldMk cId="0" sldId="268"/>
        </pc:sldMkLst>
        <pc:spChg chg="add mod">
          <ac:chgData name="Tim Kesecker" userId="9b81768e-9eaa-4a1b-bbd7-ccecda5a406e" providerId="ADAL" clId="{0D0D7AB8-22AA-4038-AF3D-177AFB3E6B85}" dt="2022-10-31T13:02:35.371" v="7398" actId="14100"/>
          <ac:spMkLst>
            <pc:docMk/>
            <pc:sldMk cId="0" sldId="268"/>
            <ac:spMk id="6" creationId="{B3FAC0F5-4B78-CBCD-C790-45C73BBE00AB}"/>
          </ac:spMkLst>
        </pc:spChg>
        <pc:spChg chg="add mod">
          <ac:chgData name="Tim Kesecker" userId="9b81768e-9eaa-4a1b-bbd7-ccecda5a406e" providerId="ADAL" clId="{0D0D7AB8-22AA-4038-AF3D-177AFB3E6B85}" dt="2022-10-31T13:02:54.374" v="7406" actId="14100"/>
          <ac:spMkLst>
            <pc:docMk/>
            <pc:sldMk cId="0" sldId="268"/>
            <ac:spMk id="7" creationId="{9C81E230-DB3B-BB7C-6D03-CCCC78F61858}"/>
          </ac:spMkLst>
        </pc:spChg>
        <pc:spChg chg="add del mod">
          <ac:chgData name="Tim Kesecker" userId="9b81768e-9eaa-4a1b-bbd7-ccecda5a406e" providerId="ADAL" clId="{0D0D7AB8-22AA-4038-AF3D-177AFB3E6B85}" dt="2022-10-19T20:17:33.908" v="2050" actId="21"/>
          <ac:spMkLst>
            <pc:docMk/>
            <pc:sldMk cId="0" sldId="268"/>
            <ac:spMk id="8" creationId="{13EE189F-9FE9-66BD-23BC-44A4FEF6E55A}"/>
          </ac:spMkLst>
        </pc:spChg>
        <pc:spChg chg="add mod">
          <ac:chgData name="Tim Kesecker" userId="9b81768e-9eaa-4a1b-bbd7-ccecda5a406e" providerId="ADAL" clId="{0D0D7AB8-22AA-4038-AF3D-177AFB3E6B85}" dt="2022-10-31T13:04:00.783" v="7556" actId="20577"/>
          <ac:spMkLst>
            <pc:docMk/>
            <pc:sldMk cId="0" sldId="268"/>
            <ac:spMk id="8" creationId="{EDEB6BB8-8344-0A16-B31B-D70DEA94351E}"/>
          </ac:spMkLst>
        </pc:spChg>
        <pc:spChg chg="add mod">
          <ac:chgData name="Tim Kesecker" userId="9b81768e-9eaa-4a1b-bbd7-ccecda5a406e" providerId="ADAL" clId="{0D0D7AB8-22AA-4038-AF3D-177AFB3E6B85}" dt="2022-10-31T13:08:22.904" v="7688" actId="14100"/>
          <ac:spMkLst>
            <pc:docMk/>
            <pc:sldMk cId="0" sldId="268"/>
            <ac:spMk id="10" creationId="{DDFAE110-1B1A-B229-FEB2-8AD2B7FAF2E5}"/>
          </ac:spMkLst>
        </pc:spChg>
        <pc:spChg chg="mod">
          <ac:chgData name="Tim Kesecker" userId="9b81768e-9eaa-4a1b-bbd7-ccecda5a406e" providerId="ADAL" clId="{0D0D7AB8-22AA-4038-AF3D-177AFB3E6B85}" dt="2022-10-20T15:00:00.812" v="6629" actId="1036"/>
          <ac:spMkLst>
            <pc:docMk/>
            <pc:sldMk cId="0" sldId="268"/>
            <ac:spMk id="159" creationId="{00000000-0000-0000-0000-000000000000}"/>
          </ac:spMkLst>
        </pc:spChg>
        <pc:spChg chg="del">
          <ac:chgData name="Tim Kesecker" userId="9b81768e-9eaa-4a1b-bbd7-ccecda5a406e" providerId="ADAL" clId="{0D0D7AB8-22AA-4038-AF3D-177AFB3E6B85}" dt="2022-10-19T19:43:51.675" v="1634" actId="21"/>
          <ac:spMkLst>
            <pc:docMk/>
            <pc:sldMk cId="0" sldId="268"/>
            <ac:spMk id="160" creationId="{00000000-0000-0000-0000-000000000000}"/>
          </ac:spMkLst>
        </pc:spChg>
        <pc:spChg chg="del">
          <ac:chgData name="Tim Kesecker" userId="9b81768e-9eaa-4a1b-bbd7-ccecda5a406e" providerId="ADAL" clId="{0D0D7AB8-22AA-4038-AF3D-177AFB3E6B85}" dt="2022-10-19T18:08:57.449" v="583" actId="21"/>
          <ac:spMkLst>
            <pc:docMk/>
            <pc:sldMk cId="0" sldId="268"/>
            <ac:spMk id="162" creationId="{00000000-0000-0000-0000-000000000000}"/>
          </ac:spMkLst>
        </pc:spChg>
        <pc:spChg chg="del">
          <ac:chgData name="Tim Kesecker" userId="9b81768e-9eaa-4a1b-bbd7-ccecda5a406e" providerId="ADAL" clId="{0D0D7AB8-22AA-4038-AF3D-177AFB3E6B85}" dt="2022-10-19T19:42:24.350" v="1624" actId="21"/>
          <ac:spMkLst>
            <pc:docMk/>
            <pc:sldMk cId="0" sldId="268"/>
            <ac:spMk id="163" creationId="{00000000-0000-0000-0000-000000000000}"/>
          </ac:spMkLst>
        </pc:spChg>
        <pc:picChg chg="add mod">
          <ac:chgData name="Tim Kesecker" userId="9b81768e-9eaa-4a1b-bbd7-ccecda5a406e" providerId="ADAL" clId="{0D0D7AB8-22AA-4038-AF3D-177AFB3E6B85}" dt="2022-10-19T18:09:34.977" v="590"/>
          <ac:picMkLst>
            <pc:docMk/>
            <pc:sldMk cId="0" sldId="268"/>
            <ac:picMk id="2" creationId="{5DC99AC8-BB0C-1B52-530D-61A742004568}"/>
          </ac:picMkLst>
        </pc:picChg>
        <pc:picChg chg="add mod">
          <ac:chgData name="Tim Kesecker" userId="9b81768e-9eaa-4a1b-bbd7-ccecda5a406e" providerId="ADAL" clId="{0D0D7AB8-22AA-4038-AF3D-177AFB3E6B85}" dt="2022-10-19T18:09:34.977" v="590"/>
          <ac:picMkLst>
            <pc:docMk/>
            <pc:sldMk cId="0" sldId="268"/>
            <ac:picMk id="3" creationId="{5A4E4BA5-BA17-DB24-2F62-C30A04D93E6A}"/>
          </ac:picMkLst>
        </pc:picChg>
        <pc:picChg chg="add mod">
          <ac:chgData name="Tim Kesecker" userId="9b81768e-9eaa-4a1b-bbd7-ccecda5a406e" providerId="ADAL" clId="{0D0D7AB8-22AA-4038-AF3D-177AFB3E6B85}" dt="2022-10-31T13:02:38.586" v="7399" actId="1076"/>
          <ac:picMkLst>
            <pc:docMk/>
            <pc:sldMk cId="0" sldId="268"/>
            <ac:picMk id="4" creationId="{8821D93D-0496-068B-0F8F-18032777B726}"/>
          </ac:picMkLst>
        </pc:picChg>
        <pc:picChg chg="mod">
          <ac:chgData name="Tim Kesecker" userId="9b81768e-9eaa-4a1b-bbd7-ccecda5a406e" providerId="ADAL" clId="{0D0D7AB8-22AA-4038-AF3D-177AFB3E6B85}" dt="2022-10-31T13:03:04.607" v="7408" actId="14100"/>
          <ac:picMkLst>
            <pc:docMk/>
            <pc:sldMk cId="0" sldId="268"/>
            <ac:picMk id="5" creationId="{073236F8-885B-5236-E1E4-C52A6197E9F8}"/>
          </ac:picMkLst>
        </pc:picChg>
        <pc:picChg chg="mod">
          <ac:chgData name="Tim Kesecker" userId="9b81768e-9eaa-4a1b-bbd7-ccecda5a406e" providerId="ADAL" clId="{0D0D7AB8-22AA-4038-AF3D-177AFB3E6B85}" dt="2022-10-31T13:07:42.123" v="7559" actId="14100"/>
          <ac:picMkLst>
            <pc:docMk/>
            <pc:sldMk cId="0" sldId="268"/>
            <ac:picMk id="9" creationId="{503950DB-5092-674C-3F75-DC1540A0C57C}"/>
          </ac:picMkLst>
        </pc:picChg>
      </pc:sldChg>
      <pc:sldChg chg="addSp delSp modSp mod">
        <pc:chgData name="Tim Kesecker" userId="9b81768e-9eaa-4a1b-bbd7-ccecda5a406e" providerId="ADAL" clId="{0D0D7AB8-22AA-4038-AF3D-177AFB3E6B85}" dt="2022-10-20T14:59:50.320" v="6589" actId="1036"/>
        <pc:sldMkLst>
          <pc:docMk/>
          <pc:sldMk cId="0" sldId="269"/>
        </pc:sldMkLst>
        <pc:spChg chg="add mod">
          <ac:chgData name="Tim Kesecker" userId="9b81768e-9eaa-4a1b-bbd7-ccecda5a406e" providerId="ADAL" clId="{0D0D7AB8-22AA-4038-AF3D-177AFB3E6B85}" dt="2022-10-20T14:58:46.401" v="6534" actId="14100"/>
          <ac:spMkLst>
            <pc:docMk/>
            <pc:sldMk cId="0" sldId="269"/>
            <ac:spMk id="5" creationId="{ED9E7C05-E58A-6A31-F456-643DCEC335ED}"/>
          </ac:spMkLst>
        </pc:spChg>
        <pc:spChg chg="add del mod">
          <ac:chgData name="Tim Kesecker" userId="9b81768e-9eaa-4a1b-bbd7-ccecda5a406e" providerId="ADAL" clId="{0D0D7AB8-22AA-4038-AF3D-177AFB3E6B85}" dt="2022-10-19T19:49:51.981" v="1642" actId="21"/>
          <ac:spMkLst>
            <pc:docMk/>
            <pc:sldMk cId="0" sldId="269"/>
            <ac:spMk id="7" creationId="{AA52EDD7-03D9-72B0-D11F-80F722A84C07}"/>
          </ac:spMkLst>
        </pc:spChg>
        <pc:spChg chg="add del mod">
          <ac:chgData name="Tim Kesecker" userId="9b81768e-9eaa-4a1b-bbd7-ccecda5a406e" providerId="ADAL" clId="{0D0D7AB8-22AA-4038-AF3D-177AFB3E6B85}" dt="2022-10-19T20:05:30.647" v="1696" actId="21"/>
          <ac:spMkLst>
            <pc:docMk/>
            <pc:sldMk cId="0" sldId="269"/>
            <ac:spMk id="9" creationId="{6EC0148B-9A3E-58A4-551F-C05C5DB612B1}"/>
          </ac:spMkLst>
        </pc:spChg>
        <pc:spChg chg="add del mod">
          <ac:chgData name="Tim Kesecker" userId="9b81768e-9eaa-4a1b-bbd7-ccecda5a406e" providerId="ADAL" clId="{0D0D7AB8-22AA-4038-AF3D-177AFB3E6B85}" dt="2022-10-19T20:05:30.647" v="1696" actId="21"/>
          <ac:spMkLst>
            <pc:docMk/>
            <pc:sldMk cId="0" sldId="269"/>
            <ac:spMk id="10" creationId="{30E1B02E-5F5C-B233-9DAD-FBF0E986A257}"/>
          </ac:spMkLst>
        </pc:spChg>
        <pc:spChg chg="add del mod">
          <ac:chgData name="Tim Kesecker" userId="9b81768e-9eaa-4a1b-bbd7-ccecda5a406e" providerId="ADAL" clId="{0D0D7AB8-22AA-4038-AF3D-177AFB3E6B85}" dt="2022-10-19T20:05:30.647" v="1696" actId="21"/>
          <ac:spMkLst>
            <pc:docMk/>
            <pc:sldMk cId="0" sldId="269"/>
            <ac:spMk id="11" creationId="{2FDC19FB-2144-DA43-C574-22449132B105}"/>
          </ac:spMkLst>
        </pc:spChg>
        <pc:spChg chg="add del mod">
          <ac:chgData name="Tim Kesecker" userId="9b81768e-9eaa-4a1b-bbd7-ccecda5a406e" providerId="ADAL" clId="{0D0D7AB8-22AA-4038-AF3D-177AFB3E6B85}" dt="2022-10-19T20:05:30.647" v="1696" actId="21"/>
          <ac:spMkLst>
            <pc:docMk/>
            <pc:sldMk cId="0" sldId="269"/>
            <ac:spMk id="12" creationId="{66AACF11-520C-EB89-A55D-E38F4D7E16F2}"/>
          </ac:spMkLst>
        </pc:spChg>
        <pc:spChg chg="add del mod">
          <ac:chgData name="Tim Kesecker" userId="9b81768e-9eaa-4a1b-bbd7-ccecda5a406e" providerId="ADAL" clId="{0D0D7AB8-22AA-4038-AF3D-177AFB3E6B85}" dt="2022-10-19T20:05:30.647" v="1696" actId="21"/>
          <ac:spMkLst>
            <pc:docMk/>
            <pc:sldMk cId="0" sldId="269"/>
            <ac:spMk id="13" creationId="{B981C7A0-0C48-798A-0D39-9A40DF59E692}"/>
          </ac:spMkLst>
        </pc:spChg>
        <pc:spChg chg="mod">
          <ac:chgData name="Tim Kesecker" userId="9b81768e-9eaa-4a1b-bbd7-ccecda5a406e" providerId="ADAL" clId="{0D0D7AB8-22AA-4038-AF3D-177AFB3E6B85}" dt="2022-10-19T20:04:32.332" v="1688"/>
          <ac:spMkLst>
            <pc:docMk/>
            <pc:sldMk cId="0" sldId="269"/>
            <ac:spMk id="18" creationId="{65D0827F-E40D-51A7-8A01-6980A3FB2740}"/>
          </ac:spMkLst>
        </pc:spChg>
        <pc:spChg chg="mod">
          <ac:chgData name="Tim Kesecker" userId="9b81768e-9eaa-4a1b-bbd7-ccecda5a406e" providerId="ADAL" clId="{0D0D7AB8-22AA-4038-AF3D-177AFB3E6B85}" dt="2022-10-19T20:04:32.332" v="1688"/>
          <ac:spMkLst>
            <pc:docMk/>
            <pc:sldMk cId="0" sldId="269"/>
            <ac:spMk id="22" creationId="{452A6ECE-7920-2967-B286-CE676B688053}"/>
          </ac:spMkLst>
        </pc:spChg>
        <pc:spChg chg="add del mod">
          <ac:chgData name="Tim Kesecker" userId="9b81768e-9eaa-4a1b-bbd7-ccecda5a406e" providerId="ADAL" clId="{0D0D7AB8-22AA-4038-AF3D-177AFB3E6B85}" dt="2022-10-19T20:05:30.647" v="1696" actId="21"/>
          <ac:spMkLst>
            <pc:docMk/>
            <pc:sldMk cId="0" sldId="269"/>
            <ac:spMk id="26" creationId="{ED139594-1976-1307-7F1E-48DC6303AAF2}"/>
          </ac:spMkLst>
        </pc:spChg>
        <pc:spChg chg="mod">
          <ac:chgData name="Tim Kesecker" userId="9b81768e-9eaa-4a1b-bbd7-ccecda5a406e" providerId="ADAL" clId="{0D0D7AB8-22AA-4038-AF3D-177AFB3E6B85}" dt="2022-10-20T14:59:50.320" v="6589" actId="1036"/>
          <ac:spMkLst>
            <pc:docMk/>
            <pc:sldMk cId="0" sldId="269"/>
            <ac:spMk id="168" creationId="{00000000-0000-0000-0000-000000000000}"/>
          </ac:spMkLst>
        </pc:spChg>
        <pc:spChg chg="del">
          <ac:chgData name="Tim Kesecker" userId="9b81768e-9eaa-4a1b-bbd7-ccecda5a406e" providerId="ADAL" clId="{0D0D7AB8-22AA-4038-AF3D-177AFB3E6B85}" dt="2022-10-19T19:43:36.221" v="1632" actId="21"/>
          <ac:spMkLst>
            <pc:docMk/>
            <pc:sldMk cId="0" sldId="269"/>
            <ac:spMk id="169" creationId="{00000000-0000-0000-0000-000000000000}"/>
          </ac:spMkLst>
        </pc:spChg>
        <pc:spChg chg="del">
          <ac:chgData name="Tim Kesecker" userId="9b81768e-9eaa-4a1b-bbd7-ccecda5a406e" providerId="ADAL" clId="{0D0D7AB8-22AA-4038-AF3D-177AFB3E6B85}" dt="2022-10-19T19:49:47.096" v="1641" actId="21"/>
          <ac:spMkLst>
            <pc:docMk/>
            <pc:sldMk cId="0" sldId="269"/>
            <ac:spMk id="171" creationId="{00000000-0000-0000-0000-000000000000}"/>
          </ac:spMkLst>
        </pc:spChg>
        <pc:spChg chg="del">
          <ac:chgData name="Tim Kesecker" userId="9b81768e-9eaa-4a1b-bbd7-ccecda5a406e" providerId="ADAL" clId="{0D0D7AB8-22AA-4038-AF3D-177AFB3E6B85}" dt="2022-10-19T18:09:12.131" v="584" actId="21"/>
          <ac:spMkLst>
            <pc:docMk/>
            <pc:sldMk cId="0" sldId="269"/>
            <ac:spMk id="172" creationId="{00000000-0000-0000-0000-000000000000}"/>
          </ac:spMkLst>
        </pc:spChg>
        <pc:grpChg chg="add del mod">
          <ac:chgData name="Tim Kesecker" userId="9b81768e-9eaa-4a1b-bbd7-ccecda5a406e" providerId="ADAL" clId="{0D0D7AB8-22AA-4038-AF3D-177AFB3E6B85}" dt="2022-10-19T20:05:30.647" v="1696" actId="21"/>
          <ac:grpSpMkLst>
            <pc:docMk/>
            <pc:sldMk cId="0" sldId="269"/>
            <ac:grpSpMk id="16" creationId="{8E92669F-D38A-A8AA-1F90-5B530B1C4536}"/>
          </ac:grpSpMkLst>
        </pc:grpChg>
        <pc:grpChg chg="del mod">
          <ac:chgData name="Tim Kesecker" userId="9b81768e-9eaa-4a1b-bbd7-ccecda5a406e" providerId="ADAL" clId="{0D0D7AB8-22AA-4038-AF3D-177AFB3E6B85}" dt="2022-10-19T20:04:47.272" v="1690" actId="21"/>
          <ac:grpSpMkLst>
            <pc:docMk/>
            <pc:sldMk cId="0" sldId="269"/>
            <ac:grpSpMk id="17" creationId="{412FC0A8-95DD-9DA1-3F49-74C40171106C}"/>
          </ac:grpSpMkLst>
        </pc:grpChg>
        <pc:grpChg chg="add del mod">
          <ac:chgData name="Tim Kesecker" userId="9b81768e-9eaa-4a1b-bbd7-ccecda5a406e" providerId="ADAL" clId="{0D0D7AB8-22AA-4038-AF3D-177AFB3E6B85}" dt="2022-10-19T20:05:30.647" v="1696" actId="21"/>
          <ac:grpSpMkLst>
            <pc:docMk/>
            <pc:sldMk cId="0" sldId="269"/>
            <ac:grpSpMk id="21" creationId="{F77FCD64-B8D4-BD86-3CE4-E327FF89E7A7}"/>
          </ac:grpSpMkLst>
        </pc:grpChg>
        <pc:grpChg chg="mod">
          <ac:chgData name="Tim Kesecker" userId="9b81768e-9eaa-4a1b-bbd7-ccecda5a406e" providerId="ADAL" clId="{0D0D7AB8-22AA-4038-AF3D-177AFB3E6B85}" dt="2022-10-19T20:04:32.332" v="1688"/>
          <ac:grpSpMkLst>
            <pc:docMk/>
            <pc:sldMk cId="0" sldId="269"/>
            <ac:grpSpMk id="23" creationId="{AF1B4BC5-BF48-57FF-3105-3EFF8299C1A0}"/>
          </ac:grpSpMkLst>
        </pc:grpChg>
        <pc:picChg chg="add mod">
          <ac:chgData name="Tim Kesecker" userId="9b81768e-9eaa-4a1b-bbd7-ccecda5a406e" providerId="ADAL" clId="{0D0D7AB8-22AA-4038-AF3D-177AFB3E6B85}" dt="2022-10-19T18:09:36.792" v="591"/>
          <ac:picMkLst>
            <pc:docMk/>
            <pc:sldMk cId="0" sldId="269"/>
            <ac:picMk id="2" creationId="{623BD0A0-7C59-5661-ED0A-A283E5B93980}"/>
          </ac:picMkLst>
        </pc:picChg>
        <pc:picChg chg="add mod">
          <ac:chgData name="Tim Kesecker" userId="9b81768e-9eaa-4a1b-bbd7-ccecda5a406e" providerId="ADAL" clId="{0D0D7AB8-22AA-4038-AF3D-177AFB3E6B85}" dt="2022-10-19T18:09:36.792" v="591"/>
          <ac:picMkLst>
            <pc:docMk/>
            <pc:sldMk cId="0" sldId="269"/>
            <ac:picMk id="3" creationId="{3188A65E-9D78-0D5C-7459-4A3D6EC0AB58}"/>
          </ac:picMkLst>
        </pc:picChg>
        <pc:picChg chg="add del mod">
          <ac:chgData name="Tim Kesecker" userId="9b81768e-9eaa-4a1b-bbd7-ccecda5a406e" providerId="ADAL" clId="{0D0D7AB8-22AA-4038-AF3D-177AFB3E6B85}" dt="2022-10-19T20:05:30.647" v="1696" actId="21"/>
          <ac:picMkLst>
            <pc:docMk/>
            <pc:sldMk cId="0" sldId="269"/>
            <ac:picMk id="8" creationId="{83079F0B-3157-4CF3-FE3D-2D106227E42C}"/>
          </ac:picMkLst>
        </pc:picChg>
        <pc:picChg chg="add del mod">
          <ac:chgData name="Tim Kesecker" userId="9b81768e-9eaa-4a1b-bbd7-ccecda5a406e" providerId="ADAL" clId="{0D0D7AB8-22AA-4038-AF3D-177AFB3E6B85}" dt="2022-10-20T14:56:12.065" v="6426" actId="21"/>
          <ac:picMkLst>
            <pc:docMk/>
            <pc:sldMk cId="0" sldId="269"/>
            <ac:picMk id="14" creationId="{D134DA0C-979F-91B8-DECD-A464643CE6E0}"/>
          </ac:picMkLst>
        </pc:picChg>
        <pc:picChg chg="add del mod">
          <ac:chgData name="Tim Kesecker" userId="9b81768e-9eaa-4a1b-bbd7-ccecda5a406e" providerId="ADAL" clId="{0D0D7AB8-22AA-4038-AF3D-177AFB3E6B85}" dt="2022-10-19T20:05:30.647" v="1696" actId="21"/>
          <ac:picMkLst>
            <pc:docMk/>
            <pc:sldMk cId="0" sldId="269"/>
            <ac:picMk id="15" creationId="{DA9C068B-FF84-B52E-2CCE-8BC0823366FD}"/>
          </ac:picMkLst>
        </pc:picChg>
        <pc:picChg chg="del mod">
          <ac:chgData name="Tim Kesecker" userId="9b81768e-9eaa-4a1b-bbd7-ccecda5a406e" providerId="ADAL" clId="{0D0D7AB8-22AA-4038-AF3D-177AFB3E6B85}" dt="2022-10-19T20:04:47.272" v="1690" actId="21"/>
          <ac:picMkLst>
            <pc:docMk/>
            <pc:sldMk cId="0" sldId="269"/>
            <ac:picMk id="19" creationId="{125574DD-0D4A-C41F-1F4D-301B5F9BF9C4}"/>
          </ac:picMkLst>
        </pc:picChg>
        <pc:picChg chg="mod">
          <ac:chgData name="Tim Kesecker" userId="9b81768e-9eaa-4a1b-bbd7-ccecda5a406e" providerId="ADAL" clId="{0D0D7AB8-22AA-4038-AF3D-177AFB3E6B85}" dt="2022-10-19T20:05:00.832" v="1692" actId="1076"/>
          <ac:picMkLst>
            <pc:docMk/>
            <pc:sldMk cId="0" sldId="269"/>
            <ac:picMk id="20" creationId="{9D75D5A2-BFF6-6820-B58F-B8A65A05052C}"/>
          </ac:picMkLst>
        </pc:picChg>
        <pc:picChg chg="mod">
          <ac:chgData name="Tim Kesecker" userId="9b81768e-9eaa-4a1b-bbd7-ccecda5a406e" providerId="ADAL" clId="{0D0D7AB8-22AA-4038-AF3D-177AFB3E6B85}" dt="2022-10-19T20:04:32.332" v="1688"/>
          <ac:picMkLst>
            <pc:docMk/>
            <pc:sldMk cId="0" sldId="269"/>
            <ac:picMk id="24" creationId="{925495BE-A917-FB94-FED3-836CD0CE6EF1}"/>
          </ac:picMkLst>
        </pc:picChg>
        <pc:picChg chg="mod">
          <ac:chgData name="Tim Kesecker" userId="9b81768e-9eaa-4a1b-bbd7-ccecda5a406e" providerId="ADAL" clId="{0D0D7AB8-22AA-4038-AF3D-177AFB3E6B85}" dt="2022-10-19T20:04:32.332" v="1688"/>
          <ac:picMkLst>
            <pc:docMk/>
            <pc:sldMk cId="0" sldId="269"/>
            <ac:picMk id="25" creationId="{558B2B0C-D24B-A511-F733-B49504297ABF}"/>
          </ac:picMkLst>
        </pc:picChg>
        <pc:picChg chg="mod">
          <ac:chgData name="Tim Kesecker" userId="9b81768e-9eaa-4a1b-bbd7-ccecda5a406e" providerId="ADAL" clId="{0D0D7AB8-22AA-4038-AF3D-177AFB3E6B85}" dt="2022-10-19T20:30:18.217" v="3054" actId="1076"/>
          <ac:picMkLst>
            <pc:docMk/>
            <pc:sldMk cId="0" sldId="269"/>
            <ac:picMk id="27" creationId="{40D18187-6838-AF86-5AD5-E6004958F7F5}"/>
          </ac:picMkLst>
        </pc:picChg>
      </pc:sldChg>
      <pc:sldChg chg="addSp delSp modSp mod ord">
        <pc:chgData name="Tim Kesecker" userId="9b81768e-9eaa-4a1b-bbd7-ccecda5a406e" providerId="ADAL" clId="{0D0D7AB8-22AA-4038-AF3D-177AFB3E6B85}" dt="2022-10-31T13:11:33.259" v="7709" actId="1076"/>
        <pc:sldMkLst>
          <pc:docMk/>
          <pc:sldMk cId="0" sldId="270"/>
        </pc:sldMkLst>
        <pc:spChg chg="mod">
          <ac:chgData name="Tim Kesecker" userId="9b81768e-9eaa-4a1b-bbd7-ccecda5a406e" providerId="ADAL" clId="{0D0D7AB8-22AA-4038-AF3D-177AFB3E6B85}" dt="2022-10-31T13:09:35.428" v="7689"/>
          <ac:spMkLst>
            <pc:docMk/>
            <pc:sldMk cId="0" sldId="270"/>
            <ac:spMk id="5" creationId="{466228B2-55DA-C396-39B0-98D4EFA07BDF}"/>
          </ac:spMkLst>
        </pc:spChg>
        <pc:spChg chg="add mod">
          <ac:chgData name="Tim Kesecker" userId="9b81768e-9eaa-4a1b-bbd7-ccecda5a406e" providerId="ADAL" clId="{0D0D7AB8-22AA-4038-AF3D-177AFB3E6B85}" dt="2022-10-20T14:59:17.412" v="6568" actId="14100"/>
          <ac:spMkLst>
            <pc:docMk/>
            <pc:sldMk cId="0" sldId="270"/>
            <ac:spMk id="6" creationId="{77C257D9-5A03-AC37-67E4-E73063E2DAC0}"/>
          </ac:spMkLst>
        </pc:spChg>
        <pc:spChg chg="add del mod">
          <ac:chgData name="Tim Kesecker" userId="9b81768e-9eaa-4a1b-bbd7-ccecda5a406e" providerId="ADAL" clId="{0D0D7AB8-22AA-4038-AF3D-177AFB3E6B85}" dt="2022-10-19T20:23:35.446" v="2645" actId="21"/>
          <ac:spMkLst>
            <pc:docMk/>
            <pc:sldMk cId="0" sldId="270"/>
            <ac:spMk id="8" creationId="{D3C83F16-048C-72D5-1126-54F6E51ED8ED}"/>
          </ac:spMkLst>
        </pc:spChg>
        <pc:spChg chg="add mod ord">
          <ac:chgData name="Tim Kesecker" userId="9b81768e-9eaa-4a1b-bbd7-ccecda5a406e" providerId="ADAL" clId="{0D0D7AB8-22AA-4038-AF3D-177AFB3E6B85}" dt="2022-10-31T13:11:21.982" v="7707" actId="164"/>
          <ac:spMkLst>
            <pc:docMk/>
            <pc:sldMk cId="0" sldId="270"/>
            <ac:spMk id="9" creationId="{F0FB92C6-7FDA-FDFE-2DDF-97B8BBD9994E}"/>
          </ac:spMkLst>
        </pc:spChg>
        <pc:spChg chg="add del mod">
          <ac:chgData name="Tim Kesecker" userId="9b81768e-9eaa-4a1b-bbd7-ccecda5a406e" providerId="ADAL" clId="{0D0D7AB8-22AA-4038-AF3D-177AFB3E6B85}" dt="2022-10-19T20:23:46.219" v="2655" actId="21"/>
          <ac:spMkLst>
            <pc:docMk/>
            <pc:sldMk cId="0" sldId="270"/>
            <ac:spMk id="11" creationId="{A78F7E6B-499D-4B50-CCBC-3575572F150C}"/>
          </ac:spMkLst>
        </pc:spChg>
        <pc:spChg chg="add del mod">
          <ac:chgData name="Tim Kesecker" userId="9b81768e-9eaa-4a1b-bbd7-ccecda5a406e" providerId="ADAL" clId="{0D0D7AB8-22AA-4038-AF3D-177AFB3E6B85}" dt="2022-10-19T20:23:52.036" v="2659" actId="21"/>
          <ac:spMkLst>
            <pc:docMk/>
            <pc:sldMk cId="0" sldId="270"/>
            <ac:spMk id="13" creationId="{90956F75-9E2B-5422-A7F9-0D9C7B95DCFA}"/>
          </ac:spMkLst>
        </pc:spChg>
        <pc:spChg chg="add del mod">
          <ac:chgData name="Tim Kesecker" userId="9b81768e-9eaa-4a1b-bbd7-ccecda5a406e" providerId="ADAL" clId="{0D0D7AB8-22AA-4038-AF3D-177AFB3E6B85}" dt="2022-10-19T20:23:57.191" v="2661" actId="21"/>
          <ac:spMkLst>
            <pc:docMk/>
            <pc:sldMk cId="0" sldId="270"/>
            <ac:spMk id="15" creationId="{C007C729-2484-E92D-0DFE-23BEB3F73799}"/>
          </ac:spMkLst>
        </pc:spChg>
        <pc:spChg chg="add del mod">
          <ac:chgData name="Tim Kesecker" userId="9b81768e-9eaa-4a1b-bbd7-ccecda5a406e" providerId="ADAL" clId="{0D0D7AB8-22AA-4038-AF3D-177AFB3E6B85}" dt="2022-10-19T20:24:02.788" v="2663" actId="21"/>
          <ac:spMkLst>
            <pc:docMk/>
            <pc:sldMk cId="0" sldId="270"/>
            <ac:spMk id="17" creationId="{9621C20B-0DA7-5AAD-D656-A51A2214928E}"/>
          </ac:spMkLst>
        </pc:spChg>
        <pc:spChg chg="add del mod">
          <ac:chgData name="Tim Kesecker" userId="9b81768e-9eaa-4a1b-bbd7-ccecda5a406e" providerId="ADAL" clId="{0D0D7AB8-22AA-4038-AF3D-177AFB3E6B85}" dt="2022-10-19T20:24:08.340" v="2665" actId="21"/>
          <ac:spMkLst>
            <pc:docMk/>
            <pc:sldMk cId="0" sldId="270"/>
            <ac:spMk id="19" creationId="{BF005F00-C218-781E-0934-CB6A8584291D}"/>
          </ac:spMkLst>
        </pc:spChg>
        <pc:spChg chg="add del mod">
          <ac:chgData name="Tim Kesecker" userId="9b81768e-9eaa-4a1b-bbd7-ccecda5a406e" providerId="ADAL" clId="{0D0D7AB8-22AA-4038-AF3D-177AFB3E6B85}" dt="2022-10-19T20:24:11.455" v="2666" actId="21"/>
          <ac:spMkLst>
            <pc:docMk/>
            <pc:sldMk cId="0" sldId="270"/>
            <ac:spMk id="21" creationId="{8AD5B9D6-5FA4-6917-511E-D156512812BC}"/>
          </ac:spMkLst>
        </pc:spChg>
        <pc:spChg chg="mod">
          <ac:chgData name="Tim Kesecker" userId="9b81768e-9eaa-4a1b-bbd7-ccecda5a406e" providerId="ADAL" clId="{0D0D7AB8-22AA-4038-AF3D-177AFB3E6B85}" dt="2022-10-20T15:00:32.808" v="6688" actId="1036"/>
          <ac:spMkLst>
            <pc:docMk/>
            <pc:sldMk cId="0" sldId="270"/>
            <ac:spMk id="177" creationId="{00000000-0000-0000-0000-000000000000}"/>
          </ac:spMkLst>
        </pc:spChg>
        <pc:spChg chg="del">
          <ac:chgData name="Tim Kesecker" userId="9b81768e-9eaa-4a1b-bbd7-ccecda5a406e" providerId="ADAL" clId="{0D0D7AB8-22AA-4038-AF3D-177AFB3E6B85}" dt="2022-10-19T19:43:26.441" v="1631" actId="21"/>
          <ac:spMkLst>
            <pc:docMk/>
            <pc:sldMk cId="0" sldId="270"/>
            <ac:spMk id="178" creationId="{00000000-0000-0000-0000-000000000000}"/>
          </ac:spMkLst>
        </pc:spChg>
        <pc:spChg chg="del">
          <ac:chgData name="Tim Kesecker" userId="9b81768e-9eaa-4a1b-bbd7-ccecda5a406e" providerId="ADAL" clId="{0D0D7AB8-22AA-4038-AF3D-177AFB3E6B85}" dt="2022-10-19T19:43:03.885" v="1629" actId="21"/>
          <ac:spMkLst>
            <pc:docMk/>
            <pc:sldMk cId="0" sldId="270"/>
            <ac:spMk id="180" creationId="{00000000-0000-0000-0000-000000000000}"/>
          </ac:spMkLst>
        </pc:spChg>
        <pc:spChg chg="del">
          <ac:chgData name="Tim Kesecker" userId="9b81768e-9eaa-4a1b-bbd7-ccecda5a406e" providerId="ADAL" clId="{0D0D7AB8-22AA-4038-AF3D-177AFB3E6B85}" dt="2022-10-19T18:09:15.117" v="585" actId="21"/>
          <ac:spMkLst>
            <pc:docMk/>
            <pc:sldMk cId="0" sldId="270"/>
            <ac:spMk id="181" creationId="{00000000-0000-0000-0000-000000000000}"/>
          </ac:spMkLst>
        </pc:spChg>
        <pc:grpChg chg="add mod">
          <ac:chgData name="Tim Kesecker" userId="9b81768e-9eaa-4a1b-bbd7-ccecda5a406e" providerId="ADAL" clId="{0D0D7AB8-22AA-4038-AF3D-177AFB3E6B85}" dt="2022-10-31T13:11:33.259" v="7709" actId="1076"/>
          <ac:grpSpMkLst>
            <pc:docMk/>
            <pc:sldMk cId="0" sldId="270"/>
            <ac:grpSpMk id="4" creationId="{B23885ED-117B-7571-C23D-6D962DFE746D}"/>
          </ac:grpSpMkLst>
        </pc:grpChg>
        <pc:grpChg chg="add mod">
          <ac:chgData name="Tim Kesecker" userId="9b81768e-9eaa-4a1b-bbd7-ccecda5a406e" providerId="ADAL" clId="{0D0D7AB8-22AA-4038-AF3D-177AFB3E6B85}" dt="2022-10-31T13:11:24.927" v="7708" actId="1076"/>
          <ac:grpSpMkLst>
            <pc:docMk/>
            <pc:sldMk cId="0" sldId="270"/>
            <ac:grpSpMk id="10" creationId="{AE694670-A3B4-968D-35B6-04732649C164}"/>
          </ac:grpSpMkLst>
        </pc:grpChg>
        <pc:picChg chg="add mod">
          <ac:chgData name="Tim Kesecker" userId="9b81768e-9eaa-4a1b-bbd7-ccecda5a406e" providerId="ADAL" clId="{0D0D7AB8-22AA-4038-AF3D-177AFB3E6B85}" dt="2022-10-19T18:09:41.066" v="592"/>
          <ac:picMkLst>
            <pc:docMk/>
            <pc:sldMk cId="0" sldId="270"/>
            <ac:picMk id="2" creationId="{CF1BA135-9917-DA23-F036-22B967DE63F9}"/>
          </ac:picMkLst>
        </pc:picChg>
        <pc:picChg chg="add mod">
          <ac:chgData name="Tim Kesecker" userId="9b81768e-9eaa-4a1b-bbd7-ccecda5a406e" providerId="ADAL" clId="{0D0D7AB8-22AA-4038-AF3D-177AFB3E6B85}" dt="2022-10-19T18:09:41.066" v="592"/>
          <ac:picMkLst>
            <pc:docMk/>
            <pc:sldMk cId="0" sldId="270"/>
            <ac:picMk id="3" creationId="{BE695030-8947-2C6D-810C-5A8C84824111}"/>
          </ac:picMkLst>
        </pc:picChg>
        <pc:picChg chg="add del mod">
          <ac:chgData name="Tim Kesecker" userId="9b81768e-9eaa-4a1b-bbd7-ccecda5a406e" providerId="ADAL" clId="{0D0D7AB8-22AA-4038-AF3D-177AFB3E6B85}" dt="2022-10-19T20:00:03.466" v="1677" actId="21"/>
          <ac:picMkLst>
            <pc:docMk/>
            <pc:sldMk cId="0" sldId="270"/>
            <ac:picMk id="4" creationId="{19A576F8-37D9-2AD2-F82A-8F3CC578F62B}"/>
          </ac:picMkLst>
        </pc:picChg>
        <pc:picChg chg="mod">
          <ac:chgData name="Tim Kesecker" userId="9b81768e-9eaa-4a1b-bbd7-ccecda5a406e" providerId="ADAL" clId="{0D0D7AB8-22AA-4038-AF3D-177AFB3E6B85}" dt="2022-10-31T13:09:35.428" v="7689"/>
          <ac:picMkLst>
            <pc:docMk/>
            <pc:sldMk cId="0" sldId="270"/>
            <ac:picMk id="7" creationId="{F351E9CE-A70C-47A5-03CC-00C057B93125}"/>
          </ac:picMkLst>
        </pc:picChg>
        <pc:picChg chg="mod">
          <ac:chgData name="Tim Kesecker" userId="9b81768e-9eaa-4a1b-bbd7-ccecda5a406e" providerId="ADAL" clId="{0D0D7AB8-22AA-4038-AF3D-177AFB3E6B85}" dt="2022-10-31T13:09:35.428" v="7689"/>
          <ac:picMkLst>
            <pc:docMk/>
            <pc:sldMk cId="0" sldId="270"/>
            <ac:picMk id="8" creationId="{5279891B-7255-6B05-CEED-F792F0EC9ED3}"/>
          </ac:picMkLst>
        </pc:picChg>
        <pc:picChg chg="add del mod">
          <ac:chgData name="Tim Kesecker" userId="9b81768e-9eaa-4a1b-bbd7-ccecda5a406e" providerId="ADAL" clId="{0D0D7AB8-22AA-4038-AF3D-177AFB3E6B85}" dt="2022-10-19T20:29:19.767" v="3043" actId="21"/>
          <ac:picMkLst>
            <pc:docMk/>
            <pc:sldMk cId="0" sldId="270"/>
            <ac:picMk id="9" creationId="{93591CAB-47D1-7B93-5366-17F70D366888}"/>
          </ac:picMkLst>
        </pc:picChg>
        <pc:picChg chg="add del mod">
          <ac:chgData name="Tim Kesecker" userId="9b81768e-9eaa-4a1b-bbd7-ccecda5a406e" providerId="ADAL" clId="{0D0D7AB8-22AA-4038-AF3D-177AFB3E6B85}" dt="2022-10-19T20:29:19.767" v="3043" actId="21"/>
          <ac:picMkLst>
            <pc:docMk/>
            <pc:sldMk cId="0" sldId="270"/>
            <ac:picMk id="22" creationId="{FD0CCDB8-77A6-4672-0D99-290C33DA794F}"/>
          </ac:picMkLst>
        </pc:picChg>
        <pc:picChg chg="mod ord">
          <ac:chgData name="Tim Kesecker" userId="9b81768e-9eaa-4a1b-bbd7-ccecda5a406e" providerId="ADAL" clId="{0D0D7AB8-22AA-4038-AF3D-177AFB3E6B85}" dt="2022-10-31T13:11:21.982" v="7707" actId="164"/>
          <ac:picMkLst>
            <pc:docMk/>
            <pc:sldMk cId="0" sldId="270"/>
            <ac:picMk id="23" creationId="{BABC8306-5265-87E2-D8C8-007450E298BD}"/>
          </ac:picMkLst>
        </pc:picChg>
      </pc:sldChg>
      <pc:sldChg chg="addSp delSp modSp mod">
        <pc:chgData name="Tim Kesecker" userId="9b81768e-9eaa-4a1b-bbd7-ccecda5a406e" providerId="ADAL" clId="{0D0D7AB8-22AA-4038-AF3D-177AFB3E6B85}" dt="2022-10-20T15:00:41.564" v="6715" actId="1036"/>
        <pc:sldMkLst>
          <pc:docMk/>
          <pc:sldMk cId="0" sldId="271"/>
        </pc:sldMkLst>
        <pc:spChg chg="add mod">
          <ac:chgData name="Tim Kesecker" userId="9b81768e-9eaa-4a1b-bbd7-ccecda5a406e" providerId="ADAL" clId="{0D0D7AB8-22AA-4038-AF3D-177AFB3E6B85}" dt="2022-10-20T14:51:09.504" v="6294" actId="20577"/>
          <ac:spMkLst>
            <pc:docMk/>
            <pc:sldMk cId="0" sldId="271"/>
            <ac:spMk id="6" creationId="{945A1F3A-96FB-657D-F9A1-50C3F4F22F5F}"/>
          </ac:spMkLst>
        </pc:spChg>
        <pc:spChg chg="mod">
          <ac:chgData name="Tim Kesecker" userId="9b81768e-9eaa-4a1b-bbd7-ccecda5a406e" providerId="ADAL" clId="{0D0D7AB8-22AA-4038-AF3D-177AFB3E6B85}" dt="2022-10-20T15:00:41.564" v="6715" actId="1036"/>
          <ac:spMkLst>
            <pc:docMk/>
            <pc:sldMk cId="0" sldId="271"/>
            <ac:spMk id="186" creationId="{00000000-0000-0000-0000-000000000000}"/>
          </ac:spMkLst>
        </pc:spChg>
        <pc:spChg chg="del">
          <ac:chgData name="Tim Kesecker" userId="9b81768e-9eaa-4a1b-bbd7-ccecda5a406e" providerId="ADAL" clId="{0D0D7AB8-22AA-4038-AF3D-177AFB3E6B85}" dt="2022-10-19T20:02:09.632" v="1686" actId="21"/>
          <ac:spMkLst>
            <pc:docMk/>
            <pc:sldMk cId="0" sldId="271"/>
            <ac:spMk id="187" creationId="{00000000-0000-0000-0000-000000000000}"/>
          </ac:spMkLst>
        </pc:spChg>
        <pc:spChg chg="del mod">
          <ac:chgData name="Tim Kesecker" userId="9b81768e-9eaa-4a1b-bbd7-ccecda5a406e" providerId="ADAL" clId="{0D0D7AB8-22AA-4038-AF3D-177AFB3E6B85}" dt="2022-10-19T18:09:18.620" v="587" actId="21"/>
          <ac:spMkLst>
            <pc:docMk/>
            <pc:sldMk cId="0" sldId="271"/>
            <ac:spMk id="189" creationId="{00000000-0000-0000-0000-000000000000}"/>
          </ac:spMkLst>
        </pc:spChg>
        <pc:picChg chg="add mod">
          <ac:chgData name="Tim Kesecker" userId="9b81768e-9eaa-4a1b-bbd7-ccecda5a406e" providerId="ADAL" clId="{0D0D7AB8-22AA-4038-AF3D-177AFB3E6B85}" dt="2022-10-19T18:09:43.573" v="593"/>
          <ac:picMkLst>
            <pc:docMk/>
            <pc:sldMk cId="0" sldId="271"/>
            <ac:picMk id="2" creationId="{3E1C198C-53F7-701A-EA65-DCD68854F2CC}"/>
          </ac:picMkLst>
        </pc:picChg>
        <pc:picChg chg="add mod">
          <ac:chgData name="Tim Kesecker" userId="9b81768e-9eaa-4a1b-bbd7-ccecda5a406e" providerId="ADAL" clId="{0D0D7AB8-22AA-4038-AF3D-177AFB3E6B85}" dt="2022-10-19T18:09:43.573" v="593"/>
          <ac:picMkLst>
            <pc:docMk/>
            <pc:sldMk cId="0" sldId="271"/>
            <ac:picMk id="3" creationId="{4170A6DA-A214-41B7-C383-0D1212BFE010}"/>
          </ac:picMkLst>
        </pc:picChg>
        <pc:picChg chg="add mod">
          <ac:chgData name="Tim Kesecker" userId="9b81768e-9eaa-4a1b-bbd7-ccecda5a406e" providerId="ADAL" clId="{0D0D7AB8-22AA-4038-AF3D-177AFB3E6B85}" dt="2022-10-20T14:37:48.125" v="6032" actId="1035"/>
          <ac:picMkLst>
            <pc:docMk/>
            <pc:sldMk cId="0" sldId="271"/>
            <ac:picMk id="4" creationId="{0E0AB40A-9E3C-03C0-5690-F45BB4709343}"/>
          </ac:picMkLst>
        </pc:picChg>
        <pc:picChg chg="mod">
          <ac:chgData name="Tim Kesecker" userId="9b81768e-9eaa-4a1b-bbd7-ccecda5a406e" providerId="ADAL" clId="{0D0D7AB8-22AA-4038-AF3D-177AFB3E6B85}" dt="2022-10-20T14:37:48.125" v="6032" actId="1035"/>
          <ac:picMkLst>
            <pc:docMk/>
            <pc:sldMk cId="0" sldId="271"/>
            <ac:picMk id="5" creationId="{15EC6C89-0855-FE5A-F9C3-070D05F2BD61}"/>
          </ac:picMkLst>
        </pc:picChg>
      </pc:sldChg>
      <pc:sldChg chg="addSp delSp modSp mod">
        <pc:chgData name="Tim Kesecker" userId="9b81768e-9eaa-4a1b-bbd7-ccecda5a406e" providerId="ADAL" clId="{0D0D7AB8-22AA-4038-AF3D-177AFB3E6B85}" dt="2022-10-31T13:14:25.660" v="7768" actId="20577"/>
        <pc:sldMkLst>
          <pc:docMk/>
          <pc:sldMk cId="0" sldId="272"/>
        </pc:sldMkLst>
        <pc:spChg chg="add del mod">
          <ac:chgData name="Tim Kesecker" userId="9b81768e-9eaa-4a1b-bbd7-ccecda5a406e" providerId="ADAL" clId="{0D0D7AB8-22AA-4038-AF3D-177AFB3E6B85}" dt="2022-10-19T19:57:48.665" v="1658" actId="21"/>
          <ac:spMkLst>
            <pc:docMk/>
            <pc:sldMk cId="0" sldId="272"/>
            <ac:spMk id="6" creationId="{1B9C58A7-E9C9-3885-5172-A2D643F5978F}"/>
          </ac:spMkLst>
        </pc:spChg>
        <pc:spChg chg="mod">
          <ac:chgData name="Tim Kesecker" userId="9b81768e-9eaa-4a1b-bbd7-ccecda5a406e" providerId="ADAL" clId="{0D0D7AB8-22AA-4038-AF3D-177AFB3E6B85}" dt="2022-10-31T13:12:14.710" v="7711"/>
          <ac:spMkLst>
            <pc:docMk/>
            <pc:sldMk cId="0" sldId="272"/>
            <ac:spMk id="6" creationId="{A458C9F7-A29E-5A64-C800-3CDA963642B4}"/>
          </ac:spMkLst>
        </pc:spChg>
        <pc:spChg chg="add mod">
          <ac:chgData name="Tim Kesecker" userId="9b81768e-9eaa-4a1b-bbd7-ccecda5a406e" providerId="ADAL" clId="{0D0D7AB8-22AA-4038-AF3D-177AFB3E6B85}" dt="2022-10-31T13:14:25.660" v="7768" actId="20577"/>
          <ac:spMkLst>
            <pc:docMk/>
            <pc:sldMk cId="0" sldId="272"/>
            <ac:spMk id="8" creationId="{3F369486-D86B-B6A3-7CBC-EDE5A769FC1F}"/>
          </ac:spMkLst>
        </pc:spChg>
        <pc:spChg chg="mod">
          <ac:chgData name="Tim Kesecker" userId="9b81768e-9eaa-4a1b-bbd7-ccecda5a406e" providerId="ADAL" clId="{0D0D7AB8-22AA-4038-AF3D-177AFB3E6B85}" dt="2022-10-31T13:12:14.710" v="7711"/>
          <ac:spMkLst>
            <pc:docMk/>
            <pc:sldMk cId="0" sldId="272"/>
            <ac:spMk id="11" creationId="{99E2DF66-28D8-25F5-B5B7-AFA4A0B3A8B4}"/>
          </ac:spMkLst>
        </pc:spChg>
        <pc:spChg chg="mod">
          <ac:chgData name="Tim Kesecker" userId="9b81768e-9eaa-4a1b-bbd7-ccecda5a406e" providerId="ADAL" clId="{0D0D7AB8-22AA-4038-AF3D-177AFB3E6B85}" dt="2022-10-20T15:22:05.485" v="6872" actId="14100"/>
          <ac:spMkLst>
            <pc:docMk/>
            <pc:sldMk cId="0" sldId="272"/>
            <ac:spMk id="194" creationId="{00000000-0000-0000-0000-000000000000}"/>
          </ac:spMkLst>
        </pc:spChg>
        <pc:spChg chg="del">
          <ac:chgData name="Tim Kesecker" userId="9b81768e-9eaa-4a1b-bbd7-ccecda5a406e" providerId="ADAL" clId="{0D0D7AB8-22AA-4038-AF3D-177AFB3E6B85}" dt="2022-10-19T19:57:52.141" v="1659" actId="21"/>
          <ac:spMkLst>
            <pc:docMk/>
            <pc:sldMk cId="0" sldId="272"/>
            <ac:spMk id="195" creationId="{00000000-0000-0000-0000-000000000000}"/>
          </ac:spMkLst>
        </pc:spChg>
        <pc:spChg chg="del">
          <ac:chgData name="Tim Kesecker" userId="9b81768e-9eaa-4a1b-bbd7-ccecda5a406e" providerId="ADAL" clId="{0D0D7AB8-22AA-4038-AF3D-177AFB3E6B85}" dt="2022-10-19T19:57:46.183" v="1657" actId="21"/>
          <ac:spMkLst>
            <pc:docMk/>
            <pc:sldMk cId="0" sldId="272"/>
            <ac:spMk id="197" creationId="{00000000-0000-0000-0000-000000000000}"/>
          </ac:spMkLst>
        </pc:spChg>
        <pc:spChg chg="del">
          <ac:chgData name="Tim Kesecker" userId="9b81768e-9eaa-4a1b-bbd7-ccecda5a406e" providerId="ADAL" clId="{0D0D7AB8-22AA-4038-AF3D-177AFB3E6B85}" dt="2022-10-19T18:09:21.437" v="588" actId="21"/>
          <ac:spMkLst>
            <pc:docMk/>
            <pc:sldMk cId="0" sldId="272"/>
            <ac:spMk id="198" creationId="{00000000-0000-0000-0000-000000000000}"/>
          </ac:spMkLst>
        </pc:spChg>
        <pc:grpChg chg="add mod">
          <ac:chgData name="Tim Kesecker" userId="9b81768e-9eaa-4a1b-bbd7-ccecda5a406e" providerId="ADAL" clId="{0D0D7AB8-22AA-4038-AF3D-177AFB3E6B85}" dt="2022-10-31T13:13:03.413" v="7739" actId="1076"/>
          <ac:grpSpMkLst>
            <pc:docMk/>
            <pc:sldMk cId="0" sldId="272"/>
            <ac:grpSpMk id="5" creationId="{D006FB93-EB68-EB88-6954-C457FA563E8F}"/>
          </ac:grpSpMkLst>
        </pc:grpChg>
        <pc:grpChg chg="add mod">
          <ac:chgData name="Tim Kesecker" userId="9b81768e-9eaa-4a1b-bbd7-ccecda5a406e" providerId="ADAL" clId="{0D0D7AB8-22AA-4038-AF3D-177AFB3E6B85}" dt="2022-10-31T13:13:00.499" v="7738" actId="1076"/>
          <ac:grpSpMkLst>
            <pc:docMk/>
            <pc:sldMk cId="0" sldId="272"/>
            <ac:grpSpMk id="10" creationId="{E169F400-96E0-04C0-C29F-1AF1CD842C4E}"/>
          </ac:grpSpMkLst>
        </pc:grpChg>
        <pc:picChg chg="add mod">
          <ac:chgData name="Tim Kesecker" userId="9b81768e-9eaa-4a1b-bbd7-ccecda5a406e" providerId="ADAL" clId="{0D0D7AB8-22AA-4038-AF3D-177AFB3E6B85}" dt="2022-10-19T18:09:45.642" v="594"/>
          <ac:picMkLst>
            <pc:docMk/>
            <pc:sldMk cId="0" sldId="272"/>
            <ac:picMk id="2" creationId="{703F1D2A-0E58-BD13-BE7A-F48BCBA27365}"/>
          </ac:picMkLst>
        </pc:picChg>
        <pc:picChg chg="add mod">
          <ac:chgData name="Tim Kesecker" userId="9b81768e-9eaa-4a1b-bbd7-ccecda5a406e" providerId="ADAL" clId="{0D0D7AB8-22AA-4038-AF3D-177AFB3E6B85}" dt="2022-10-19T18:09:45.642" v="594"/>
          <ac:picMkLst>
            <pc:docMk/>
            <pc:sldMk cId="0" sldId="272"/>
            <ac:picMk id="3" creationId="{A36FB192-EE46-B96B-09EB-5ED7A01A6CFD}"/>
          </ac:picMkLst>
        </pc:picChg>
        <pc:picChg chg="add del mod">
          <ac:chgData name="Tim Kesecker" userId="9b81768e-9eaa-4a1b-bbd7-ccecda5a406e" providerId="ADAL" clId="{0D0D7AB8-22AA-4038-AF3D-177AFB3E6B85}" dt="2022-10-19T20:00:09.799" v="1680" actId="21"/>
          <ac:picMkLst>
            <pc:docMk/>
            <pc:sldMk cId="0" sldId="272"/>
            <ac:picMk id="4" creationId="{0D6B5C79-1524-3858-F120-BCCA16BE9E55}"/>
          </ac:picMkLst>
        </pc:picChg>
        <pc:picChg chg="add del mod">
          <ac:chgData name="Tim Kesecker" userId="9b81768e-9eaa-4a1b-bbd7-ccecda5a406e" providerId="ADAL" clId="{0D0D7AB8-22AA-4038-AF3D-177AFB3E6B85}" dt="2022-10-31T13:12:02.558" v="7710" actId="21"/>
          <ac:picMkLst>
            <pc:docMk/>
            <pc:sldMk cId="0" sldId="272"/>
            <ac:picMk id="4" creationId="{F4B1E29E-546F-9AAA-269C-06A0ECA981DB}"/>
          </ac:picMkLst>
        </pc:picChg>
        <pc:picChg chg="mod">
          <ac:chgData name="Tim Kesecker" userId="9b81768e-9eaa-4a1b-bbd7-ccecda5a406e" providerId="ADAL" clId="{0D0D7AB8-22AA-4038-AF3D-177AFB3E6B85}" dt="2022-10-31T13:12:14.710" v="7711"/>
          <ac:picMkLst>
            <pc:docMk/>
            <pc:sldMk cId="0" sldId="272"/>
            <ac:picMk id="7" creationId="{EAC780F2-2DBF-7F29-ACC4-FF10719E3EC9}"/>
          </ac:picMkLst>
        </pc:picChg>
        <pc:picChg chg="mod">
          <ac:chgData name="Tim Kesecker" userId="9b81768e-9eaa-4a1b-bbd7-ccecda5a406e" providerId="ADAL" clId="{0D0D7AB8-22AA-4038-AF3D-177AFB3E6B85}" dt="2022-10-31T13:12:14.710" v="7711"/>
          <ac:picMkLst>
            <pc:docMk/>
            <pc:sldMk cId="0" sldId="272"/>
            <ac:picMk id="9" creationId="{18AA9E91-7E3A-53D3-7914-8907C0E880CC}"/>
          </ac:picMkLst>
        </pc:picChg>
        <pc:picChg chg="add del mod">
          <ac:chgData name="Tim Kesecker" userId="9b81768e-9eaa-4a1b-bbd7-ccecda5a406e" providerId="ADAL" clId="{0D0D7AB8-22AA-4038-AF3D-177AFB3E6B85}" dt="2022-10-20T14:52:39.699" v="6410" actId="21"/>
          <ac:picMkLst>
            <pc:docMk/>
            <pc:sldMk cId="0" sldId="272"/>
            <ac:picMk id="9" creationId="{3A8BC392-5C48-3963-1E10-0109C31A5281}"/>
          </ac:picMkLst>
        </pc:picChg>
        <pc:picChg chg="mod">
          <ac:chgData name="Tim Kesecker" userId="9b81768e-9eaa-4a1b-bbd7-ccecda5a406e" providerId="ADAL" clId="{0D0D7AB8-22AA-4038-AF3D-177AFB3E6B85}" dt="2022-10-31T13:12:14.710" v="7711"/>
          <ac:picMkLst>
            <pc:docMk/>
            <pc:sldMk cId="0" sldId="272"/>
            <ac:picMk id="12" creationId="{83CC3E48-EDD5-DD49-E809-3B7BE6839878}"/>
          </ac:picMkLst>
        </pc:picChg>
      </pc:sldChg>
      <pc:sldChg chg="addSp delSp modSp mod">
        <pc:chgData name="Tim Kesecker" userId="9b81768e-9eaa-4a1b-bbd7-ccecda5a406e" providerId="ADAL" clId="{0D0D7AB8-22AA-4038-AF3D-177AFB3E6B85}" dt="2022-10-31T13:15:59.755" v="7873" actId="14100"/>
        <pc:sldMkLst>
          <pc:docMk/>
          <pc:sldMk cId="0" sldId="273"/>
        </pc:sldMkLst>
        <pc:spChg chg="add del mod">
          <ac:chgData name="Tim Kesecker" userId="9b81768e-9eaa-4a1b-bbd7-ccecda5a406e" providerId="ADAL" clId="{0D0D7AB8-22AA-4038-AF3D-177AFB3E6B85}" dt="2022-10-20T14:11:46.393" v="5180" actId="21"/>
          <ac:spMkLst>
            <pc:docMk/>
            <pc:sldMk cId="0" sldId="273"/>
            <ac:spMk id="4" creationId="{6D33A381-AC97-0F11-B36C-B0B8218FDFF7}"/>
          </ac:spMkLst>
        </pc:spChg>
        <pc:spChg chg="add del mod">
          <ac:chgData name="Tim Kesecker" userId="9b81768e-9eaa-4a1b-bbd7-ccecda5a406e" providerId="ADAL" clId="{0D0D7AB8-22AA-4038-AF3D-177AFB3E6B85}" dt="2022-10-20T14:12:27.274" v="5193" actId="21"/>
          <ac:spMkLst>
            <pc:docMk/>
            <pc:sldMk cId="0" sldId="273"/>
            <ac:spMk id="6" creationId="{4C79F597-055B-E735-2F1C-D7C2FEEA68A1}"/>
          </ac:spMkLst>
        </pc:spChg>
        <pc:spChg chg="del">
          <ac:chgData name="Tim Kesecker" userId="9b81768e-9eaa-4a1b-bbd7-ccecda5a406e" providerId="ADAL" clId="{0D0D7AB8-22AA-4038-AF3D-177AFB3E6B85}" dt="2022-10-20T14:12:23.001" v="5191" actId="21"/>
          <ac:spMkLst>
            <pc:docMk/>
            <pc:sldMk cId="0" sldId="273"/>
            <ac:spMk id="203" creationId="{00000000-0000-0000-0000-000000000000}"/>
          </ac:spMkLst>
        </pc:spChg>
        <pc:spChg chg="del mod">
          <ac:chgData name="Tim Kesecker" userId="9b81768e-9eaa-4a1b-bbd7-ccecda5a406e" providerId="ADAL" clId="{0D0D7AB8-22AA-4038-AF3D-177AFB3E6B85}" dt="2022-10-20T14:11:42.584" v="5179" actId="21"/>
          <ac:spMkLst>
            <pc:docMk/>
            <pc:sldMk cId="0" sldId="273"/>
            <ac:spMk id="204" creationId="{00000000-0000-0000-0000-000000000000}"/>
          </ac:spMkLst>
        </pc:spChg>
        <pc:graphicFrameChg chg="add mod modGraphic">
          <ac:chgData name="Tim Kesecker" userId="9b81768e-9eaa-4a1b-bbd7-ccecda5a406e" providerId="ADAL" clId="{0D0D7AB8-22AA-4038-AF3D-177AFB3E6B85}" dt="2022-10-31T13:15:59.755" v="7873" actId="14100"/>
          <ac:graphicFrameMkLst>
            <pc:docMk/>
            <pc:sldMk cId="0" sldId="273"/>
            <ac:graphicFrameMk id="2" creationId="{9BAC34EE-3D97-12CB-053C-0B7882AE0C05}"/>
          </ac:graphicFrameMkLst>
        </pc:graphicFrameChg>
      </pc:sldChg>
      <pc:sldChg chg="addSp modSp new mod">
        <pc:chgData name="Tim Kesecker" userId="9b81768e-9eaa-4a1b-bbd7-ccecda5a406e" providerId="ADAL" clId="{0D0D7AB8-22AA-4038-AF3D-177AFB3E6B85}" dt="2022-10-19T20:38:10.019" v="3438" actId="20577"/>
        <pc:sldMkLst>
          <pc:docMk/>
          <pc:sldMk cId="71852599" sldId="274"/>
        </pc:sldMkLst>
        <pc:spChg chg="mod">
          <ac:chgData name="Tim Kesecker" userId="9b81768e-9eaa-4a1b-bbd7-ccecda5a406e" providerId="ADAL" clId="{0D0D7AB8-22AA-4038-AF3D-177AFB3E6B85}" dt="2022-10-19T20:38:10.019" v="3438" actId="20577"/>
          <ac:spMkLst>
            <pc:docMk/>
            <pc:sldMk cId="71852599" sldId="274"/>
            <ac:spMk id="2" creationId="{8F6DDD5B-0DDE-2C95-4A69-14A31F44810B}"/>
          </ac:spMkLst>
        </pc:spChg>
        <pc:spChg chg="mod">
          <ac:chgData name="Tim Kesecker" userId="9b81768e-9eaa-4a1b-bbd7-ccecda5a406e" providerId="ADAL" clId="{0D0D7AB8-22AA-4038-AF3D-177AFB3E6B85}" dt="2022-10-19T17:18:27.793" v="46" actId="20577"/>
          <ac:spMkLst>
            <pc:docMk/>
            <pc:sldMk cId="71852599" sldId="274"/>
            <ac:spMk id="3" creationId="{7FFAE85B-EA1B-2C73-F260-94FE790F8D16}"/>
          </ac:spMkLst>
        </pc:spChg>
        <pc:picChg chg="add mod">
          <ac:chgData name="Tim Kesecker" userId="9b81768e-9eaa-4a1b-bbd7-ccecda5a406e" providerId="ADAL" clId="{0D0D7AB8-22AA-4038-AF3D-177AFB3E6B85}" dt="2022-10-19T17:19:58.336" v="123"/>
          <ac:picMkLst>
            <pc:docMk/>
            <pc:sldMk cId="71852599" sldId="274"/>
            <ac:picMk id="4" creationId="{D61D9F8B-6D8E-8F5B-6F46-D5D5B932435F}"/>
          </ac:picMkLst>
        </pc:picChg>
      </pc:sldChg>
      <pc:sldChg chg="addSp delSp modSp new del mod">
        <pc:chgData name="Tim Kesecker" userId="9b81768e-9eaa-4a1b-bbd7-ccecda5a406e" providerId="ADAL" clId="{0D0D7AB8-22AA-4038-AF3D-177AFB3E6B85}" dt="2022-10-19T20:38:03.640" v="3431" actId="2696"/>
        <pc:sldMkLst>
          <pc:docMk/>
          <pc:sldMk cId="505136378" sldId="275"/>
        </pc:sldMkLst>
        <pc:spChg chg="mod">
          <ac:chgData name="Tim Kesecker" userId="9b81768e-9eaa-4a1b-bbd7-ccecda5a406e" providerId="ADAL" clId="{0D0D7AB8-22AA-4038-AF3D-177AFB3E6B85}" dt="2022-10-19T17:19:12.162" v="122" actId="20577"/>
          <ac:spMkLst>
            <pc:docMk/>
            <pc:sldMk cId="505136378" sldId="275"/>
            <ac:spMk id="2" creationId="{A746DE2D-F44F-33C3-BE92-E281A5D7861E}"/>
          </ac:spMkLst>
        </pc:spChg>
        <pc:spChg chg="del">
          <ac:chgData name="Tim Kesecker" userId="9b81768e-9eaa-4a1b-bbd7-ccecda5a406e" providerId="ADAL" clId="{0D0D7AB8-22AA-4038-AF3D-177AFB3E6B85}" dt="2022-10-19T17:19:06.788" v="118" actId="21"/>
          <ac:spMkLst>
            <pc:docMk/>
            <pc:sldMk cId="505136378" sldId="275"/>
            <ac:spMk id="3" creationId="{39FB56A8-2468-DB9E-0007-A727D184E1E2}"/>
          </ac:spMkLst>
        </pc:spChg>
        <pc:spChg chg="add mod">
          <ac:chgData name="Tim Kesecker" userId="9b81768e-9eaa-4a1b-bbd7-ccecda5a406e" providerId="ADAL" clId="{0D0D7AB8-22AA-4038-AF3D-177AFB3E6B85}" dt="2022-10-19T17:24:41.110" v="317" actId="1036"/>
          <ac:spMkLst>
            <pc:docMk/>
            <pc:sldMk cId="505136378" sldId="275"/>
            <ac:spMk id="5" creationId="{DAEE382B-3D00-05BE-4AD0-AF252B1A5550}"/>
          </ac:spMkLst>
        </pc:spChg>
        <pc:spChg chg="add mod">
          <ac:chgData name="Tim Kesecker" userId="9b81768e-9eaa-4a1b-bbd7-ccecda5a406e" providerId="ADAL" clId="{0D0D7AB8-22AA-4038-AF3D-177AFB3E6B85}" dt="2022-10-19T17:24:33.061" v="285" actId="1036"/>
          <ac:spMkLst>
            <pc:docMk/>
            <pc:sldMk cId="505136378" sldId="275"/>
            <ac:spMk id="6" creationId="{8FFAB8B2-7A3F-0A07-5B96-29DF4A8E4016}"/>
          </ac:spMkLst>
        </pc:spChg>
        <pc:spChg chg="add mod">
          <ac:chgData name="Tim Kesecker" userId="9b81768e-9eaa-4a1b-bbd7-ccecda5a406e" providerId="ADAL" clId="{0D0D7AB8-22AA-4038-AF3D-177AFB3E6B85}" dt="2022-10-19T17:24:14.912" v="236" actId="1036"/>
          <ac:spMkLst>
            <pc:docMk/>
            <pc:sldMk cId="505136378" sldId="275"/>
            <ac:spMk id="7" creationId="{A77F5F82-5259-41B9-5053-AF8B3D248B07}"/>
          </ac:spMkLst>
        </pc:spChg>
        <pc:spChg chg="add mod">
          <ac:chgData name="Tim Kesecker" userId="9b81768e-9eaa-4a1b-bbd7-ccecda5a406e" providerId="ADAL" clId="{0D0D7AB8-22AA-4038-AF3D-177AFB3E6B85}" dt="2022-10-19T17:26:47.414" v="357" actId="404"/>
          <ac:spMkLst>
            <pc:docMk/>
            <pc:sldMk cId="505136378" sldId="275"/>
            <ac:spMk id="8" creationId="{DD24B3F1-AE17-D7DF-E965-E49F0E956089}"/>
          </ac:spMkLst>
        </pc:spChg>
        <pc:spChg chg="add mod">
          <ac:chgData name="Tim Kesecker" userId="9b81768e-9eaa-4a1b-bbd7-ccecda5a406e" providerId="ADAL" clId="{0D0D7AB8-22AA-4038-AF3D-177AFB3E6B85}" dt="2022-10-19T17:24:14.912" v="236" actId="1036"/>
          <ac:spMkLst>
            <pc:docMk/>
            <pc:sldMk cId="505136378" sldId="275"/>
            <ac:spMk id="9" creationId="{CDAFBA17-7D27-7E0B-335D-CA3937621988}"/>
          </ac:spMkLst>
        </pc:spChg>
        <pc:spChg chg="add mod">
          <ac:chgData name="Tim Kesecker" userId="9b81768e-9eaa-4a1b-bbd7-ccecda5a406e" providerId="ADAL" clId="{0D0D7AB8-22AA-4038-AF3D-177AFB3E6B85}" dt="2022-10-19T17:25:46.540" v="352" actId="1035"/>
          <ac:spMkLst>
            <pc:docMk/>
            <pc:sldMk cId="505136378" sldId="275"/>
            <ac:spMk id="16" creationId="{5C5C1BEF-1B3C-DB32-1D5D-3FE6D6B23CDF}"/>
          </ac:spMkLst>
        </pc:spChg>
        <pc:spChg chg="add mod">
          <ac:chgData name="Tim Kesecker" userId="9b81768e-9eaa-4a1b-bbd7-ccecda5a406e" providerId="ADAL" clId="{0D0D7AB8-22AA-4038-AF3D-177AFB3E6B85}" dt="2022-10-19T17:25:46.540" v="352" actId="1035"/>
          <ac:spMkLst>
            <pc:docMk/>
            <pc:sldMk cId="505136378" sldId="275"/>
            <ac:spMk id="17" creationId="{672B67CC-C780-FFC1-2D83-3E391903429D}"/>
          </ac:spMkLst>
        </pc:spChg>
        <pc:spChg chg="add mod">
          <ac:chgData name="Tim Kesecker" userId="9b81768e-9eaa-4a1b-bbd7-ccecda5a406e" providerId="ADAL" clId="{0D0D7AB8-22AA-4038-AF3D-177AFB3E6B85}" dt="2022-10-19T17:24:14.912" v="236" actId="1036"/>
          <ac:spMkLst>
            <pc:docMk/>
            <pc:sldMk cId="505136378" sldId="275"/>
            <ac:spMk id="18" creationId="{820CB3BA-AAE8-B170-BF51-E3D63C9D16C0}"/>
          </ac:spMkLst>
        </pc:spChg>
        <pc:spChg chg="add mod">
          <ac:chgData name="Tim Kesecker" userId="9b81768e-9eaa-4a1b-bbd7-ccecda5a406e" providerId="ADAL" clId="{0D0D7AB8-22AA-4038-AF3D-177AFB3E6B85}" dt="2022-10-19T17:24:14.912" v="236" actId="1036"/>
          <ac:spMkLst>
            <pc:docMk/>
            <pc:sldMk cId="505136378" sldId="275"/>
            <ac:spMk id="19" creationId="{91D9DF81-EB60-46C2-F9AE-97C170B7B462}"/>
          </ac:spMkLst>
        </pc:spChg>
        <pc:spChg chg="add mod">
          <ac:chgData name="Tim Kesecker" userId="9b81768e-9eaa-4a1b-bbd7-ccecda5a406e" providerId="ADAL" clId="{0D0D7AB8-22AA-4038-AF3D-177AFB3E6B85}" dt="2022-10-19T17:24:14.912" v="236" actId="1036"/>
          <ac:spMkLst>
            <pc:docMk/>
            <pc:sldMk cId="505136378" sldId="275"/>
            <ac:spMk id="20" creationId="{C1A9C05F-CE26-8ADE-FEAD-CAB2595519B8}"/>
          </ac:spMkLst>
        </pc:spChg>
        <pc:graphicFrameChg chg="add mod modGraphic">
          <ac:chgData name="Tim Kesecker" userId="9b81768e-9eaa-4a1b-bbd7-ccecda5a406e" providerId="ADAL" clId="{0D0D7AB8-22AA-4038-AF3D-177AFB3E6B85}" dt="2022-10-19T17:27:19.013" v="358" actId="1076"/>
          <ac:graphicFrameMkLst>
            <pc:docMk/>
            <pc:sldMk cId="505136378" sldId="275"/>
            <ac:graphicFrameMk id="13" creationId="{76EA3E0F-920A-71AB-4A73-0E298391916B}"/>
          </ac:graphicFrameMkLst>
        </pc:graphicFrameChg>
        <pc:graphicFrameChg chg="add mod modGraphic">
          <ac:chgData name="Tim Kesecker" userId="9b81768e-9eaa-4a1b-bbd7-ccecda5a406e" providerId="ADAL" clId="{0D0D7AB8-22AA-4038-AF3D-177AFB3E6B85}" dt="2022-10-19T17:24:14.912" v="236" actId="1036"/>
          <ac:graphicFrameMkLst>
            <pc:docMk/>
            <pc:sldMk cId="505136378" sldId="275"/>
            <ac:graphicFrameMk id="14" creationId="{841E5017-5995-E4A5-1C1A-1AD84DFB7ACC}"/>
          </ac:graphicFrameMkLst>
        </pc:graphicFrameChg>
        <pc:graphicFrameChg chg="add mod modGraphic">
          <ac:chgData name="Tim Kesecker" userId="9b81768e-9eaa-4a1b-bbd7-ccecda5a406e" providerId="ADAL" clId="{0D0D7AB8-22AA-4038-AF3D-177AFB3E6B85}" dt="2022-10-19T17:24:14.912" v="236" actId="1036"/>
          <ac:graphicFrameMkLst>
            <pc:docMk/>
            <pc:sldMk cId="505136378" sldId="275"/>
            <ac:graphicFrameMk id="15" creationId="{A8D8E4D0-9129-450E-8675-7151210F8492}"/>
          </ac:graphicFrameMkLst>
        </pc:graphicFrameChg>
        <pc:picChg chg="add del mod">
          <ac:chgData name="Tim Kesecker" userId="9b81768e-9eaa-4a1b-bbd7-ccecda5a406e" providerId="ADAL" clId="{0D0D7AB8-22AA-4038-AF3D-177AFB3E6B85}" dt="2022-10-19T17:26:31.258" v="355" actId="21"/>
          <ac:picMkLst>
            <pc:docMk/>
            <pc:sldMk cId="505136378" sldId="275"/>
            <ac:picMk id="4" creationId="{FB6B0C4D-D884-6A3F-81E7-1E9A49485364}"/>
          </ac:picMkLst>
        </pc:picChg>
        <pc:cxnChg chg="add mod">
          <ac:chgData name="Tim Kesecker" userId="9b81768e-9eaa-4a1b-bbd7-ccecda5a406e" providerId="ADAL" clId="{0D0D7AB8-22AA-4038-AF3D-177AFB3E6B85}" dt="2022-10-19T17:24:33.061" v="285" actId="1036"/>
          <ac:cxnSpMkLst>
            <pc:docMk/>
            <pc:sldMk cId="505136378" sldId="275"/>
            <ac:cxnSpMk id="10" creationId="{5230822B-A2E6-54D6-A3C3-7654B19C7A3C}"/>
          </ac:cxnSpMkLst>
        </pc:cxnChg>
        <pc:cxnChg chg="add mod">
          <ac:chgData name="Tim Kesecker" userId="9b81768e-9eaa-4a1b-bbd7-ccecda5a406e" providerId="ADAL" clId="{0D0D7AB8-22AA-4038-AF3D-177AFB3E6B85}" dt="2022-10-19T17:24:33.061" v="285" actId="1036"/>
          <ac:cxnSpMkLst>
            <pc:docMk/>
            <pc:sldMk cId="505136378" sldId="275"/>
            <ac:cxnSpMk id="11" creationId="{F7BC49BE-C3ED-C076-2168-A127BDD659AC}"/>
          </ac:cxnSpMkLst>
        </pc:cxnChg>
        <pc:cxnChg chg="add mod">
          <ac:chgData name="Tim Kesecker" userId="9b81768e-9eaa-4a1b-bbd7-ccecda5a406e" providerId="ADAL" clId="{0D0D7AB8-22AA-4038-AF3D-177AFB3E6B85}" dt="2022-10-19T17:24:41.110" v="317" actId="1036"/>
          <ac:cxnSpMkLst>
            <pc:docMk/>
            <pc:sldMk cId="505136378" sldId="275"/>
            <ac:cxnSpMk id="12" creationId="{1E6980E0-7070-D9C6-B11C-771DF74E59DC}"/>
          </ac:cxnSpMkLst>
        </pc:cxnChg>
      </pc:sldChg>
      <pc:sldChg chg="add del">
        <pc:chgData name="Tim Kesecker" userId="9b81768e-9eaa-4a1b-bbd7-ccecda5a406e" providerId="ADAL" clId="{0D0D7AB8-22AA-4038-AF3D-177AFB3E6B85}" dt="2022-10-19T20:38:03.640" v="3431" actId="2696"/>
        <pc:sldMkLst>
          <pc:docMk/>
          <pc:sldMk cId="1288204317" sldId="276"/>
        </pc:sldMkLst>
      </pc:sldChg>
      <pc:sldChg chg="addSp delSp modSp add mod ord">
        <pc:chgData name="Tim Kesecker" userId="9b81768e-9eaa-4a1b-bbd7-ccecda5a406e" providerId="ADAL" clId="{0D0D7AB8-22AA-4038-AF3D-177AFB3E6B85}" dt="2022-10-31T12:52:42.096" v="7043" actId="1036"/>
        <pc:sldMkLst>
          <pc:docMk/>
          <pc:sldMk cId="3073899499" sldId="277"/>
        </pc:sldMkLst>
        <pc:spChg chg="del">
          <ac:chgData name="Tim Kesecker" userId="9b81768e-9eaa-4a1b-bbd7-ccecda5a406e" providerId="ADAL" clId="{0D0D7AB8-22AA-4038-AF3D-177AFB3E6B85}" dt="2022-10-19T21:12:15.982" v="3576" actId="21"/>
          <ac:spMkLst>
            <pc:docMk/>
            <pc:sldMk cId="3073899499" sldId="277"/>
            <ac:spMk id="5" creationId="{DAEE382B-3D00-05BE-4AD0-AF252B1A5550}"/>
          </ac:spMkLst>
        </pc:spChg>
        <pc:spChg chg="del">
          <ac:chgData name="Tim Kesecker" userId="9b81768e-9eaa-4a1b-bbd7-ccecda5a406e" providerId="ADAL" clId="{0D0D7AB8-22AA-4038-AF3D-177AFB3E6B85}" dt="2022-10-19T21:12:15.982" v="3576" actId="21"/>
          <ac:spMkLst>
            <pc:docMk/>
            <pc:sldMk cId="3073899499" sldId="277"/>
            <ac:spMk id="6" creationId="{8FFAB8B2-7A3F-0A07-5B96-29DF4A8E4016}"/>
          </ac:spMkLst>
        </pc:spChg>
        <pc:spChg chg="del">
          <ac:chgData name="Tim Kesecker" userId="9b81768e-9eaa-4a1b-bbd7-ccecda5a406e" providerId="ADAL" clId="{0D0D7AB8-22AA-4038-AF3D-177AFB3E6B85}" dt="2022-10-19T21:12:15.982" v="3576" actId="21"/>
          <ac:spMkLst>
            <pc:docMk/>
            <pc:sldMk cId="3073899499" sldId="277"/>
            <ac:spMk id="7" creationId="{A77F5F82-5259-41B9-5053-AF8B3D248B07}"/>
          </ac:spMkLst>
        </pc:spChg>
        <pc:spChg chg="mod">
          <ac:chgData name="Tim Kesecker" userId="9b81768e-9eaa-4a1b-bbd7-ccecda5a406e" providerId="ADAL" clId="{0D0D7AB8-22AA-4038-AF3D-177AFB3E6B85}" dt="2022-10-20T13:43:19.514" v="3830" actId="20577"/>
          <ac:spMkLst>
            <pc:docMk/>
            <pc:sldMk cId="3073899499" sldId="277"/>
            <ac:spMk id="8" creationId="{DD24B3F1-AE17-D7DF-E965-E49F0E956089}"/>
          </ac:spMkLst>
        </pc:spChg>
        <pc:spChg chg="del">
          <ac:chgData name="Tim Kesecker" userId="9b81768e-9eaa-4a1b-bbd7-ccecda5a406e" providerId="ADAL" clId="{0D0D7AB8-22AA-4038-AF3D-177AFB3E6B85}" dt="2022-10-19T21:12:15.982" v="3576" actId="21"/>
          <ac:spMkLst>
            <pc:docMk/>
            <pc:sldMk cId="3073899499" sldId="277"/>
            <ac:spMk id="9" creationId="{CDAFBA17-7D27-7E0B-335D-CA3937621988}"/>
          </ac:spMkLst>
        </pc:spChg>
        <pc:spChg chg="add mod">
          <ac:chgData name="Tim Kesecker" userId="9b81768e-9eaa-4a1b-bbd7-ccecda5a406e" providerId="ADAL" clId="{0D0D7AB8-22AA-4038-AF3D-177AFB3E6B85}" dt="2022-10-31T12:50:56.708" v="6950" actId="164"/>
          <ac:spMkLst>
            <pc:docMk/>
            <pc:sldMk cId="3073899499" sldId="277"/>
            <ac:spMk id="11" creationId="{46C8ED33-176C-7687-1A36-A52D1DED2E66}"/>
          </ac:spMkLst>
        </pc:spChg>
        <pc:spChg chg="add mod">
          <ac:chgData name="Tim Kesecker" userId="9b81768e-9eaa-4a1b-bbd7-ccecda5a406e" providerId="ADAL" clId="{0D0D7AB8-22AA-4038-AF3D-177AFB3E6B85}" dt="2022-10-31T12:52:03.913" v="6996" actId="164"/>
          <ac:spMkLst>
            <pc:docMk/>
            <pc:sldMk cId="3073899499" sldId="277"/>
            <ac:spMk id="13" creationId="{E3938B51-5D63-4285-7396-0BCA620903BB}"/>
          </ac:spMkLst>
        </pc:spChg>
        <pc:spChg chg="del">
          <ac:chgData name="Tim Kesecker" userId="9b81768e-9eaa-4a1b-bbd7-ccecda5a406e" providerId="ADAL" clId="{0D0D7AB8-22AA-4038-AF3D-177AFB3E6B85}" dt="2022-10-19T21:12:15.982" v="3576" actId="21"/>
          <ac:spMkLst>
            <pc:docMk/>
            <pc:sldMk cId="3073899499" sldId="277"/>
            <ac:spMk id="16" creationId="{5C5C1BEF-1B3C-DB32-1D5D-3FE6D6B23CDF}"/>
          </ac:spMkLst>
        </pc:spChg>
        <pc:spChg chg="del">
          <ac:chgData name="Tim Kesecker" userId="9b81768e-9eaa-4a1b-bbd7-ccecda5a406e" providerId="ADAL" clId="{0D0D7AB8-22AA-4038-AF3D-177AFB3E6B85}" dt="2022-10-19T21:12:15.982" v="3576" actId="21"/>
          <ac:spMkLst>
            <pc:docMk/>
            <pc:sldMk cId="3073899499" sldId="277"/>
            <ac:spMk id="17" creationId="{672B67CC-C780-FFC1-2D83-3E391903429D}"/>
          </ac:spMkLst>
        </pc:spChg>
        <pc:spChg chg="del">
          <ac:chgData name="Tim Kesecker" userId="9b81768e-9eaa-4a1b-bbd7-ccecda5a406e" providerId="ADAL" clId="{0D0D7AB8-22AA-4038-AF3D-177AFB3E6B85}" dt="2022-10-19T21:12:15.982" v="3576" actId="21"/>
          <ac:spMkLst>
            <pc:docMk/>
            <pc:sldMk cId="3073899499" sldId="277"/>
            <ac:spMk id="18" creationId="{820CB3BA-AAE8-B170-BF51-E3D63C9D16C0}"/>
          </ac:spMkLst>
        </pc:spChg>
        <pc:spChg chg="del">
          <ac:chgData name="Tim Kesecker" userId="9b81768e-9eaa-4a1b-bbd7-ccecda5a406e" providerId="ADAL" clId="{0D0D7AB8-22AA-4038-AF3D-177AFB3E6B85}" dt="2022-10-19T21:12:15.982" v="3576" actId="21"/>
          <ac:spMkLst>
            <pc:docMk/>
            <pc:sldMk cId="3073899499" sldId="277"/>
            <ac:spMk id="19" creationId="{91D9DF81-EB60-46C2-F9AE-97C170B7B462}"/>
          </ac:spMkLst>
        </pc:spChg>
        <pc:spChg chg="del">
          <ac:chgData name="Tim Kesecker" userId="9b81768e-9eaa-4a1b-bbd7-ccecda5a406e" providerId="ADAL" clId="{0D0D7AB8-22AA-4038-AF3D-177AFB3E6B85}" dt="2022-10-19T21:12:19.718" v="3577" actId="21"/>
          <ac:spMkLst>
            <pc:docMk/>
            <pc:sldMk cId="3073899499" sldId="277"/>
            <ac:spMk id="20" creationId="{C1A9C05F-CE26-8ADE-FEAD-CAB2595519B8}"/>
          </ac:spMkLst>
        </pc:spChg>
        <pc:grpChg chg="add mod ord">
          <ac:chgData name="Tim Kesecker" userId="9b81768e-9eaa-4a1b-bbd7-ccecda5a406e" providerId="ADAL" clId="{0D0D7AB8-22AA-4038-AF3D-177AFB3E6B85}" dt="2022-10-31T12:52:07.626" v="6997" actId="166"/>
          <ac:grpSpMkLst>
            <pc:docMk/>
            <pc:sldMk cId="3073899499" sldId="277"/>
            <ac:grpSpMk id="12" creationId="{0B71D01C-9E28-D639-C2CF-94992550282A}"/>
          </ac:grpSpMkLst>
        </pc:grpChg>
        <pc:grpChg chg="add mod">
          <ac:chgData name="Tim Kesecker" userId="9b81768e-9eaa-4a1b-bbd7-ccecda5a406e" providerId="ADAL" clId="{0D0D7AB8-22AA-4038-AF3D-177AFB3E6B85}" dt="2022-10-31T12:52:03.913" v="6996" actId="164"/>
          <ac:grpSpMkLst>
            <pc:docMk/>
            <pc:sldMk cId="3073899499" sldId="277"/>
            <ac:grpSpMk id="14" creationId="{DF379A83-7A90-E1E1-AFAD-079015AFF5C6}"/>
          </ac:grpSpMkLst>
        </pc:grpChg>
        <pc:graphicFrameChg chg="del">
          <ac:chgData name="Tim Kesecker" userId="9b81768e-9eaa-4a1b-bbd7-ccecda5a406e" providerId="ADAL" clId="{0D0D7AB8-22AA-4038-AF3D-177AFB3E6B85}" dt="2022-10-19T21:12:15.982" v="3576" actId="21"/>
          <ac:graphicFrameMkLst>
            <pc:docMk/>
            <pc:sldMk cId="3073899499" sldId="277"/>
            <ac:graphicFrameMk id="13" creationId="{76EA3E0F-920A-71AB-4A73-0E298391916B}"/>
          </ac:graphicFrameMkLst>
        </pc:graphicFrameChg>
        <pc:graphicFrameChg chg="del">
          <ac:chgData name="Tim Kesecker" userId="9b81768e-9eaa-4a1b-bbd7-ccecda5a406e" providerId="ADAL" clId="{0D0D7AB8-22AA-4038-AF3D-177AFB3E6B85}" dt="2022-10-19T21:12:15.982" v="3576" actId="21"/>
          <ac:graphicFrameMkLst>
            <pc:docMk/>
            <pc:sldMk cId="3073899499" sldId="277"/>
            <ac:graphicFrameMk id="14" creationId="{841E5017-5995-E4A5-1C1A-1AD84DFB7ACC}"/>
          </ac:graphicFrameMkLst>
        </pc:graphicFrameChg>
        <pc:graphicFrameChg chg="del">
          <ac:chgData name="Tim Kesecker" userId="9b81768e-9eaa-4a1b-bbd7-ccecda5a406e" providerId="ADAL" clId="{0D0D7AB8-22AA-4038-AF3D-177AFB3E6B85}" dt="2022-10-19T21:12:15.982" v="3576" actId="21"/>
          <ac:graphicFrameMkLst>
            <pc:docMk/>
            <pc:sldMk cId="3073899499" sldId="277"/>
            <ac:graphicFrameMk id="15" creationId="{A8D8E4D0-9129-450E-8675-7151210F8492}"/>
          </ac:graphicFrameMkLst>
        </pc:graphicFrameChg>
        <pc:picChg chg="add del mod">
          <ac:chgData name="Tim Kesecker" userId="9b81768e-9eaa-4a1b-bbd7-ccecda5a406e" providerId="ADAL" clId="{0D0D7AB8-22AA-4038-AF3D-177AFB3E6B85}" dt="2022-10-31T12:47:35.126" v="6919" actId="21"/>
          <ac:picMkLst>
            <pc:docMk/>
            <pc:sldMk cId="3073899499" sldId="277"/>
            <ac:picMk id="3" creationId="{FFE46F44-1253-66D1-8E2C-2A518DB5CDE2}"/>
          </ac:picMkLst>
        </pc:picChg>
        <pc:picChg chg="add mod ord">
          <ac:chgData name="Tim Kesecker" userId="9b81768e-9eaa-4a1b-bbd7-ccecda5a406e" providerId="ADAL" clId="{0D0D7AB8-22AA-4038-AF3D-177AFB3E6B85}" dt="2022-10-31T12:52:42.096" v="7043" actId="1036"/>
          <ac:picMkLst>
            <pc:docMk/>
            <pc:sldMk cId="3073899499" sldId="277"/>
            <ac:picMk id="4" creationId="{83B4593D-BDEC-AA42-95C0-BDA26B92226F}"/>
          </ac:picMkLst>
        </pc:picChg>
        <pc:picChg chg="mod ord">
          <ac:chgData name="Tim Kesecker" userId="9b81768e-9eaa-4a1b-bbd7-ccecda5a406e" providerId="ADAL" clId="{0D0D7AB8-22AA-4038-AF3D-177AFB3E6B85}" dt="2022-10-31T12:50:56.708" v="6950" actId="164"/>
          <ac:picMkLst>
            <pc:docMk/>
            <pc:sldMk cId="3073899499" sldId="277"/>
            <ac:picMk id="5" creationId="{E3E5A82C-01EB-E049-49D5-6F390A3610E5}"/>
          </ac:picMkLst>
        </pc:picChg>
        <pc:picChg chg="mod ord">
          <ac:chgData name="Tim Kesecker" userId="9b81768e-9eaa-4a1b-bbd7-ccecda5a406e" providerId="ADAL" clId="{0D0D7AB8-22AA-4038-AF3D-177AFB3E6B85}" dt="2022-10-31T12:52:03.913" v="6996" actId="164"/>
          <ac:picMkLst>
            <pc:docMk/>
            <pc:sldMk cId="3073899499" sldId="277"/>
            <ac:picMk id="6" creationId="{2CCF1B63-B931-EE76-55A0-746C011CDD5A}"/>
          </ac:picMkLst>
        </pc:picChg>
        <pc:picChg chg="del mod">
          <ac:chgData name="Tim Kesecker" userId="9b81768e-9eaa-4a1b-bbd7-ccecda5a406e" providerId="ADAL" clId="{0D0D7AB8-22AA-4038-AF3D-177AFB3E6B85}" dt="2022-10-31T12:48:30.681" v="6928" actId="21"/>
          <ac:picMkLst>
            <pc:docMk/>
            <pc:sldMk cId="3073899499" sldId="277"/>
            <ac:picMk id="7" creationId="{15D67429-E145-B251-E945-F06B372A4CD0}"/>
          </ac:picMkLst>
        </pc:picChg>
        <pc:picChg chg="del mod">
          <ac:chgData name="Tim Kesecker" userId="9b81768e-9eaa-4a1b-bbd7-ccecda5a406e" providerId="ADAL" clId="{0D0D7AB8-22AA-4038-AF3D-177AFB3E6B85}" dt="2022-10-31T12:48:50.549" v="6930" actId="21"/>
          <ac:picMkLst>
            <pc:docMk/>
            <pc:sldMk cId="3073899499" sldId="277"/>
            <ac:picMk id="9" creationId="{2A19B945-8092-5ED4-6824-0AAE23855DE8}"/>
          </ac:picMkLst>
        </pc:picChg>
        <pc:picChg chg="del mod">
          <ac:chgData name="Tim Kesecker" userId="9b81768e-9eaa-4a1b-bbd7-ccecda5a406e" providerId="ADAL" clId="{0D0D7AB8-22AA-4038-AF3D-177AFB3E6B85}" dt="2022-10-31T12:49:10.329" v="6932" actId="21"/>
          <ac:picMkLst>
            <pc:docMk/>
            <pc:sldMk cId="3073899499" sldId="277"/>
            <ac:picMk id="10" creationId="{BCFAA6AD-F76C-C632-4556-D6F2D80C6016}"/>
          </ac:picMkLst>
        </pc:picChg>
        <pc:picChg chg="add del mod">
          <ac:chgData name="Tim Kesecker" userId="9b81768e-9eaa-4a1b-bbd7-ccecda5a406e" providerId="ADAL" clId="{0D0D7AB8-22AA-4038-AF3D-177AFB3E6B85}" dt="2022-10-20T13:41:41.221" v="3819" actId="21"/>
          <ac:picMkLst>
            <pc:docMk/>
            <pc:sldMk cId="3073899499" sldId="277"/>
            <ac:picMk id="21" creationId="{965EC2A0-BAD6-2AC3-6353-B2B087558CC7}"/>
          </ac:picMkLst>
        </pc:picChg>
        <pc:cxnChg chg="del mod">
          <ac:chgData name="Tim Kesecker" userId="9b81768e-9eaa-4a1b-bbd7-ccecda5a406e" providerId="ADAL" clId="{0D0D7AB8-22AA-4038-AF3D-177AFB3E6B85}" dt="2022-10-19T21:12:19.718" v="3577" actId="21"/>
          <ac:cxnSpMkLst>
            <pc:docMk/>
            <pc:sldMk cId="3073899499" sldId="277"/>
            <ac:cxnSpMk id="10" creationId="{5230822B-A2E6-54D6-A3C3-7654B19C7A3C}"/>
          </ac:cxnSpMkLst>
        </pc:cxnChg>
        <pc:cxnChg chg="del mod">
          <ac:chgData name="Tim Kesecker" userId="9b81768e-9eaa-4a1b-bbd7-ccecda5a406e" providerId="ADAL" clId="{0D0D7AB8-22AA-4038-AF3D-177AFB3E6B85}" dt="2022-10-19T21:12:19.718" v="3577" actId="21"/>
          <ac:cxnSpMkLst>
            <pc:docMk/>
            <pc:sldMk cId="3073899499" sldId="277"/>
            <ac:cxnSpMk id="11" creationId="{F7BC49BE-C3ED-C076-2168-A127BDD659AC}"/>
          </ac:cxnSpMkLst>
        </pc:cxnChg>
        <pc:cxnChg chg="del mod">
          <ac:chgData name="Tim Kesecker" userId="9b81768e-9eaa-4a1b-bbd7-ccecda5a406e" providerId="ADAL" clId="{0D0D7AB8-22AA-4038-AF3D-177AFB3E6B85}" dt="2022-10-19T21:12:19.718" v="3577" actId="21"/>
          <ac:cxnSpMkLst>
            <pc:docMk/>
            <pc:sldMk cId="3073899499" sldId="277"/>
            <ac:cxnSpMk id="12" creationId="{1E6980E0-7070-D9C6-B11C-771DF74E59DC}"/>
          </ac:cxnSpMkLst>
        </pc:cxnChg>
      </pc:sldChg>
      <pc:sldChg chg="addSp delSp modSp new del mod">
        <pc:chgData name="Tim Kesecker" userId="9b81768e-9eaa-4a1b-bbd7-ccecda5a406e" providerId="ADAL" clId="{0D0D7AB8-22AA-4038-AF3D-177AFB3E6B85}" dt="2022-10-19T20:07:53.324" v="1770" actId="2696"/>
        <pc:sldMkLst>
          <pc:docMk/>
          <pc:sldMk cId="719379101" sldId="278"/>
        </pc:sldMkLst>
        <pc:spChg chg="add mod">
          <ac:chgData name="Tim Kesecker" userId="9b81768e-9eaa-4a1b-bbd7-ccecda5a406e" providerId="ADAL" clId="{0D0D7AB8-22AA-4038-AF3D-177AFB3E6B85}" dt="2022-10-19T20:06:22.596" v="1761" actId="1037"/>
          <ac:spMkLst>
            <pc:docMk/>
            <pc:sldMk cId="719379101" sldId="278"/>
            <ac:spMk id="3" creationId="{AE804F4D-82AD-A595-3AE1-474C69F65ECD}"/>
          </ac:spMkLst>
        </pc:spChg>
        <pc:spChg chg="add mod">
          <ac:chgData name="Tim Kesecker" userId="9b81768e-9eaa-4a1b-bbd7-ccecda5a406e" providerId="ADAL" clId="{0D0D7AB8-22AA-4038-AF3D-177AFB3E6B85}" dt="2022-10-19T20:06:22.596" v="1761" actId="1037"/>
          <ac:spMkLst>
            <pc:docMk/>
            <pc:sldMk cId="719379101" sldId="278"/>
            <ac:spMk id="4" creationId="{4269D6E2-8025-E467-ED57-B41B2904605C}"/>
          </ac:spMkLst>
        </pc:spChg>
        <pc:spChg chg="add mod">
          <ac:chgData name="Tim Kesecker" userId="9b81768e-9eaa-4a1b-bbd7-ccecda5a406e" providerId="ADAL" clId="{0D0D7AB8-22AA-4038-AF3D-177AFB3E6B85}" dt="2022-10-19T20:06:22.596" v="1761" actId="1037"/>
          <ac:spMkLst>
            <pc:docMk/>
            <pc:sldMk cId="719379101" sldId="278"/>
            <ac:spMk id="5" creationId="{78597642-D2B7-5E98-AB5B-C4E2415F3019}"/>
          </ac:spMkLst>
        </pc:spChg>
        <pc:spChg chg="add mod">
          <ac:chgData name="Tim Kesecker" userId="9b81768e-9eaa-4a1b-bbd7-ccecda5a406e" providerId="ADAL" clId="{0D0D7AB8-22AA-4038-AF3D-177AFB3E6B85}" dt="2022-10-19T20:06:22.596" v="1761" actId="1037"/>
          <ac:spMkLst>
            <pc:docMk/>
            <pc:sldMk cId="719379101" sldId="278"/>
            <ac:spMk id="6" creationId="{F53F7EAE-5B74-9500-3F01-D0E473575A1E}"/>
          </ac:spMkLst>
        </pc:spChg>
        <pc:spChg chg="add mod">
          <ac:chgData name="Tim Kesecker" userId="9b81768e-9eaa-4a1b-bbd7-ccecda5a406e" providerId="ADAL" clId="{0D0D7AB8-22AA-4038-AF3D-177AFB3E6B85}" dt="2022-10-19T20:06:22.596" v="1761" actId="1037"/>
          <ac:spMkLst>
            <pc:docMk/>
            <pc:sldMk cId="719379101" sldId="278"/>
            <ac:spMk id="7" creationId="{9D6636D9-EFFE-EDC0-3A9F-4113D7482DD6}"/>
          </ac:spMkLst>
        </pc:spChg>
        <pc:spChg chg="mod">
          <ac:chgData name="Tim Kesecker" userId="9b81768e-9eaa-4a1b-bbd7-ccecda5a406e" providerId="ADAL" clId="{0D0D7AB8-22AA-4038-AF3D-177AFB3E6B85}" dt="2022-10-19T20:05:34.696" v="1697"/>
          <ac:spMkLst>
            <pc:docMk/>
            <pc:sldMk cId="719379101" sldId="278"/>
            <ac:spMk id="11" creationId="{99F22CD1-AC96-559C-8C1C-C2CED9E563A6}"/>
          </ac:spMkLst>
        </pc:spChg>
        <pc:spChg chg="mod">
          <ac:chgData name="Tim Kesecker" userId="9b81768e-9eaa-4a1b-bbd7-ccecda5a406e" providerId="ADAL" clId="{0D0D7AB8-22AA-4038-AF3D-177AFB3E6B85}" dt="2022-10-19T20:05:46.868" v="1700" actId="1076"/>
          <ac:spMkLst>
            <pc:docMk/>
            <pc:sldMk cId="719379101" sldId="278"/>
            <ac:spMk id="13" creationId="{2E8B66E1-786E-7DFB-B5AC-59A2A3F4102B}"/>
          </ac:spMkLst>
        </pc:spChg>
        <pc:spChg chg="add mod">
          <ac:chgData name="Tim Kesecker" userId="9b81768e-9eaa-4a1b-bbd7-ccecda5a406e" providerId="ADAL" clId="{0D0D7AB8-22AA-4038-AF3D-177AFB3E6B85}" dt="2022-10-19T20:06:22.596" v="1761" actId="1037"/>
          <ac:spMkLst>
            <pc:docMk/>
            <pc:sldMk cId="719379101" sldId="278"/>
            <ac:spMk id="17" creationId="{8DC34AE8-F3F0-1507-1395-5B8FB0B6E72B}"/>
          </ac:spMkLst>
        </pc:spChg>
        <pc:grpChg chg="add mod">
          <ac:chgData name="Tim Kesecker" userId="9b81768e-9eaa-4a1b-bbd7-ccecda5a406e" providerId="ADAL" clId="{0D0D7AB8-22AA-4038-AF3D-177AFB3E6B85}" dt="2022-10-19T20:06:22.596" v="1761" actId="1037"/>
          <ac:grpSpMkLst>
            <pc:docMk/>
            <pc:sldMk cId="719379101" sldId="278"/>
            <ac:grpSpMk id="9" creationId="{CAC81EBF-D79C-2386-AF8C-48FB21746A07}"/>
          </ac:grpSpMkLst>
        </pc:grpChg>
        <pc:grpChg chg="add mod">
          <ac:chgData name="Tim Kesecker" userId="9b81768e-9eaa-4a1b-bbd7-ccecda5a406e" providerId="ADAL" clId="{0D0D7AB8-22AA-4038-AF3D-177AFB3E6B85}" dt="2022-10-19T20:06:22.596" v="1761" actId="1037"/>
          <ac:grpSpMkLst>
            <pc:docMk/>
            <pc:sldMk cId="719379101" sldId="278"/>
            <ac:grpSpMk id="12" creationId="{214EF7C0-16E4-FC2A-E246-AE39062751EB}"/>
          </ac:grpSpMkLst>
        </pc:grpChg>
        <pc:grpChg chg="del mod">
          <ac:chgData name="Tim Kesecker" userId="9b81768e-9eaa-4a1b-bbd7-ccecda5a406e" providerId="ADAL" clId="{0D0D7AB8-22AA-4038-AF3D-177AFB3E6B85}" dt="2022-10-19T20:05:39.181" v="1698" actId="21"/>
          <ac:grpSpMkLst>
            <pc:docMk/>
            <pc:sldMk cId="719379101" sldId="278"/>
            <ac:grpSpMk id="14" creationId="{DD37FE61-A444-D645-1252-B3D4990BF2CD}"/>
          </ac:grpSpMkLst>
        </pc:grpChg>
        <pc:picChg chg="add mod">
          <ac:chgData name="Tim Kesecker" userId="9b81768e-9eaa-4a1b-bbd7-ccecda5a406e" providerId="ADAL" clId="{0D0D7AB8-22AA-4038-AF3D-177AFB3E6B85}" dt="2022-10-19T20:06:22.596" v="1761" actId="1037"/>
          <ac:picMkLst>
            <pc:docMk/>
            <pc:sldMk cId="719379101" sldId="278"/>
            <ac:picMk id="2" creationId="{68732D9F-7B15-01AE-6103-8E0BBB6B4548}"/>
          </ac:picMkLst>
        </pc:picChg>
        <pc:picChg chg="add mod">
          <ac:chgData name="Tim Kesecker" userId="9b81768e-9eaa-4a1b-bbd7-ccecda5a406e" providerId="ADAL" clId="{0D0D7AB8-22AA-4038-AF3D-177AFB3E6B85}" dt="2022-10-19T20:06:22.596" v="1761" actId="1037"/>
          <ac:picMkLst>
            <pc:docMk/>
            <pc:sldMk cId="719379101" sldId="278"/>
            <ac:picMk id="8" creationId="{D7AF3866-025E-0415-8220-E86EA0C0FB55}"/>
          </ac:picMkLst>
        </pc:picChg>
        <pc:picChg chg="mod">
          <ac:chgData name="Tim Kesecker" userId="9b81768e-9eaa-4a1b-bbd7-ccecda5a406e" providerId="ADAL" clId="{0D0D7AB8-22AA-4038-AF3D-177AFB3E6B85}" dt="2022-10-19T20:05:34.696" v="1697"/>
          <ac:picMkLst>
            <pc:docMk/>
            <pc:sldMk cId="719379101" sldId="278"/>
            <ac:picMk id="10" creationId="{9AC3FE5B-1033-0931-E6AE-E2B3B05DBD82}"/>
          </ac:picMkLst>
        </pc:picChg>
        <pc:picChg chg="del mod">
          <ac:chgData name="Tim Kesecker" userId="9b81768e-9eaa-4a1b-bbd7-ccecda5a406e" providerId="ADAL" clId="{0D0D7AB8-22AA-4038-AF3D-177AFB3E6B85}" dt="2022-10-19T20:05:39.181" v="1698" actId="21"/>
          <ac:picMkLst>
            <pc:docMk/>
            <pc:sldMk cId="719379101" sldId="278"/>
            <ac:picMk id="15" creationId="{396CA1C4-3AFD-22AF-0631-9CF3F62DA192}"/>
          </ac:picMkLst>
        </pc:picChg>
        <pc:picChg chg="mod">
          <ac:chgData name="Tim Kesecker" userId="9b81768e-9eaa-4a1b-bbd7-ccecda5a406e" providerId="ADAL" clId="{0D0D7AB8-22AA-4038-AF3D-177AFB3E6B85}" dt="2022-10-19T20:05:34.696" v="1697"/>
          <ac:picMkLst>
            <pc:docMk/>
            <pc:sldMk cId="719379101" sldId="278"/>
            <ac:picMk id="16" creationId="{1474B17E-E10F-730E-6D7A-A0B88A6CA2C2}"/>
          </ac:picMkLst>
        </pc:picChg>
      </pc:sldChg>
      <pc:sldMasterChg chg="delSldLayout">
        <pc:chgData name="Tim Kesecker" userId="9b81768e-9eaa-4a1b-bbd7-ccecda5a406e" providerId="ADAL" clId="{0D0D7AB8-22AA-4038-AF3D-177AFB3E6B85}" dt="2022-10-19T20:07:53.324" v="1770" actId="2696"/>
        <pc:sldMasterMkLst>
          <pc:docMk/>
          <pc:sldMasterMk cId="0" sldId="2147483659"/>
        </pc:sldMasterMkLst>
        <pc:sldLayoutChg chg="del">
          <pc:chgData name="Tim Kesecker" userId="9b81768e-9eaa-4a1b-bbd7-ccecda5a406e" providerId="ADAL" clId="{0D0D7AB8-22AA-4038-AF3D-177AFB3E6B85}" dt="2022-10-19T20:07:53.324" v="1770" actId="2696"/>
          <pc:sldLayoutMkLst>
            <pc:docMk/>
            <pc:sldMasterMk cId="0" sldId="2147483659"/>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4724fcbc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4724fcbc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4724fcbc6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4724fcbc6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4724fcbc6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4724fcbc6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724fcbc6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4724fcbc6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4724fcbc6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4724fcbc6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724fcbc6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4724fcbc6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4724fcbc6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4724fcbc6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4724fcbc6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4724fcbc6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724fcbc6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4724fcbc6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DD5B-0DDE-2C95-4A69-14A31F44810B}"/>
              </a:ext>
            </a:extLst>
          </p:cNvPr>
          <p:cNvSpPr>
            <a:spLocks noGrp="1"/>
          </p:cNvSpPr>
          <p:nvPr>
            <p:ph type="ctrTitle"/>
          </p:nvPr>
        </p:nvSpPr>
        <p:spPr/>
        <p:txBody>
          <a:bodyPr>
            <a:normAutofit fontScale="90000"/>
          </a:bodyPr>
          <a:lstStyle/>
          <a:p>
            <a:r>
              <a:rPr lang="en-US" dirty="0"/>
              <a:t>Securboration</a:t>
            </a:r>
            <a:br>
              <a:rPr lang="en-US" dirty="0"/>
            </a:br>
            <a:r>
              <a:rPr lang="en-US" dirty="0"/>
              <a:t>Technology Conference</a:t>
            </a:r>
            <a:br>
              <a:rPr lang="en-US" dirty="0"/>
            </a:br>
            <a:r>
              <a:rPr lang="en-US" dirty="0"/>
              <a:t>BA&amp;DT</a:t>
            </a:r>
          </a:p>
        </p:txBody>
      </p:sp>
      <p:sp>
        <p:nvSpPr>
          <p:cNvPr id="3" name="Subtitle 2">
            <a:extLst>
              <a:ext uri="{FF2B5EF4-FFF2-40B4-BE49-F238E27FC236}">
                <a16:creationId xmlns:a16="http://schemas.microsoft.com/office/drawing/2014/main" id="{7FFAE85B-EA1B-2C73-F260-94FE790F8D16}"/>
              </a:ext>
            </a:extLst>
          </p:cNvPr>
          <p:cNvSpPr>
            <a:spLocks noGrp="1"/>
          </p:cNvSpPr>
          <p:nvPr>
            <p:ph type="subTitle" idx="1"/>
          </p:nvPr>
        </p:nvSpPr>
        <p:spPr/>
        <p:txBody>
          <a:bodyPr/>
          <a:lstStyle/>
          <a:p>
            <a:r>
              <a:rPr lang="en-US" dirty="0"/>
              <a:t>15 Nov 2022</a:t>
            </a:r>
          </a:p>
        </p:txBody>
      </p:sp>
      <p:pic>
        <p:nvPicPr>
          <p:cNvPr id="4" name="Google Shape;64;p14">
            <a:extLst>
              <a:ext uri="{FF2B5EF4-FFF2-40B4-BE49-F238E27FC236}">
                <a16:creationId xmlns:a16="http://schemas.microsoft.com/office/drawing/2014/main" id="{D61D9F8B-6D8E-8F5B-6F46-D5D5B932435F}"/>
              </a:ext>
            </a:extLst>
          </p:cNvPr>
          <p:cNvPicPr preferRelativeResize="0"/>
          <p:nvPr/>
        </p:nvPicPr>
        <p:blipFill rotWithShape="1">
          <a:blip r:embed="rId2">
            <a:alphaModFix/>
          </a:blip>
          <a:srcRect t="7589" b="11674"/>
          <a:stretch/>
        </p:blipFill>
        <p:spPr>
          <a:xfrm>
            <a:off x="0" y="4469125"/>
            <a:ext cx="1639749" cy="674375"/>
          </a:xfrm>
          <a:prstGeom prst="rect">
            <a:avLst/>
          </a:prstGeom>
          <a:noFill/>
          <a:ln>
            <a:noFill/>
          </a:ln>
        </p:spPr>
      </p:pic>
    </p:spTree>
    <p:extLst>
      <p:ext uri="{BB962C8B-B14F-4D97-AF65-F5344CB8AC3E}">
        <p14:creationId xmlns:p14="http://schemas.microsoft.com/office/powerpoint/2010/main" val="7185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4583252" y="752510"/>
            <a:ext cx="448056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000" b="1" u="sng" dirty="0"/>
              <a:t>T</a:t>
            </a:r>
            <a:r>
              <a:rPr lang="en" sz="2000" b="1" dirty="0"/>
              <a:t>ransition</a:t>
            </a:r>
            <a:endParaRPr sz="2500" dirty="0"/>
          </a:p>
        </p:txBody>
      </p:sp>
      <p:pic>
        <p:nvPicPr>
          <p:cNvPr id="196" name="Google Shape;196;p29"/>
          <p:cNvPicPr preferRelativeResize="0"/>
          <p:nvPr/>
        </p:nvPicPr>
        <p:blipFill rotWithShape="1">
          <a:blip r:embed="rId3">
            <a:alphaModFix/>
          </a:blip>
          <a:srcRect t="7589" b="11674"/>
          <a:stretch/>
        </p:blipFill>
        <p:spPr>
          <a:xfrm>
            <a:off x="0" y="4469125"/>
            <a:ext cx="1639749" cy="674375"/>
          </a:xfrm>
          <a:prstGeom prst="rect">
            <a:avLst/>
          </a:prstGeom>
          <a:noFill/>
          <a:ln>
            <a:noFill/>
          </a:ln>
        </p:spPr>
      </p:pic>
      <p:pic>
        <p:nvPicPr>
          <p:cNvPr id="2" name="Picture 1">
            <a:extLst>
              <a:ext uri="{FF2B5EF4-FFF2-40B4-BE49-F238E27FC236}">
                <a16:creationId xmlns:a16="http://schemas.microsoft.com/office/drawing/2014/main" id="{703F1D2A-0E58-BD13-BE7A-F48BCBA27365}"/>
              </a:ext>
            </a:extLst>
          </p:cNvPr>
          <p:cNvPicPr>
            <a:picLocks noChangeAspect="1"/>
          </p:cNvPicPr>
          <p:nvPr/>
        </p:nvPicPr>
        <p:blipFill>
          <a:blip r:embed="rId4"/>
          <a:stretch>
            <a:fillRect/>
          </a:stretch>
        </p:blipFill>
        <p:spPr>
          <a:xfrm>
            <a:off x="2665932" y="4423003"/>
            <a:ext cx="1308287" cy="640080"/>
          </a:xfrm>
          <a:prstGeom prst="rect">
            <a:avLst/>
          </a:prstGeom>
        </p:spPr>
      </p:pic>
      <p:pic>
        <p:nvPicPr>
          <p:cNvPr id="3" name="Picture 2" descr="Logo&#10;&#10;Description automatically generated">
            <a:extLst>
              <a:ext uri="{FF2B5EF4-FFF2-40B4-BE49-F238E27FC236}">
                <a16:creationId xmlns:a16="http://schemas.microsoft.com/office/drawing/2014/main" id="{A36FB192-EE46-B96B-09EB-5ED7A01A6CFD}"/>
              </a:ext>
            </a:extLst>
          </p:cNvPr>
          <p:cNvPicPr>
            <a:picLocks noChangeAspect="1"/>
          </p:cNvPicPr>
          <p:nvPr/>
        </p:nvPicPr>
        <p:blipFill>
          <a:blip r:embed="rId5"/>
          <a:stretch>
            <a:fillRect/>
          </a:stretch>
        </p:blipFill>
        <p:spPr>
          <a:xfrm>
            <a:off x="1935943" y="4423003"/>
            <a:ext cx="602955" cy="640080"/>
          </a:xfrm>
          <a:prstGeom prst="rect">
            <a:avLst/>
          </a:prstGeom>
        </p:spPr>
      </p:pic>
      <p:sp>
        <p:nvSpPr>
          <p:cNvPr id="8" name="Text Placeholder 7">
            <a:extLst>
              <a:ext uri="{FF2B5EF4-FFF2-40B4-BE49-F238E27FC236}">
                <a16:creationId xmlns:a16="http://schemas.microsoft.com/office/drawing/2014/main" id="{3F369486-D86B-B6A3-7CBC-EDE5A769FC1F}"/>
              </a:ext>
            </a:extLst>
          </p:cNvPr>
          <p:cNvSpPr>
            <a:spLocks noGrp="1"/>
          </p:cNvSpPr>
          <p:nvPr>
            <p:ph type="body" idx="1"/>
          </p:nvPr>
        </p:nvSpPr>
        <p:spPr>
          <a:xfrm>
            <a:off x="4583252" y="1107240"/>
            <a:ext cx="4480560" cy="3416400"/>
          </a:xfrm>
        </p:spPr>
        <p:txBody>
          <a:bodyPr/>
          <a:lstStyle/>
          <a:p>
            <a:r>
              <a:rPr lang="en-US" dirty="0"/>
              <a:t>The BA&amp;DT Team is working closely with several organizations to develop transition plans to migrate elements of these Digital Applications to programs/organizations for initial evaluation …</a:t>
            </a:r>
          </a:p>
          <a:p>
            <a:pPr lvl="1"/>
            <a:r>
              <a:rPr lang="en-US" dirty="0"/>
              <a:t>Space Systems Integration Office (SSIO) for Digital RFP/Digital Proposal</a:t>
            </a:r>
          </a:p>
          <a:p>
            <a:pPr lvl="2"/>
            <a:r>
              <a:rPr lang="en-US" dirty="0"/>
              <a:t>LinQuest</a:t>
            </a:r>
          </a:p>
          <a:p>
            <a:pPr lvl="1"/>
            <a:r>
              <a:rPr lang="en-US" dirty="0"/>
              <a:t>DAF Digital Transformation Office (DTO) for Digital PI</a:t>
            </a:r>
          </a:p>
          <a:p>
            <a:pPr lvl="1"/>
            <a:r>
              <a:rPr lang="en-US" dirty="0"/>
              <a:t>DTIC/ARL – AI Simpliciter</a:t>
            </a:r>
          </a:p>
          <a:p>
            <a:pPr lvl="1"/>
            <a:r>
              <a:rPr lang="en-US" dirty="0"/>
              <a:t>RTCA for Digital DOs</a:t>
            </a:r>
          </a:p>
          <a:p>
            <a:pPr lvl="1"/>
            <a:r>
              <a:rPr lang="en-US" dirty="0"/>
              <a:t>WR-ALC for Digital Mx</a:t>
            </a:r>
          </a:p>
        </p:txBody>
      </p:sp>
      <p:grpSp>
        <p:nvGrpSpPr>
          <p:cNvPr id="5" name="Group 4">
            <a:extLst>
              <a:ext uri="{FF2B5EF4-FFF2-40B4-BE49-F238E27FC236}">
                <a16:creationId xmlns:a16="http://schemas.microsoft.com/office/drawing/2014/main" id="{D006FB93-EB68-EB88-6954-C457FA563E8F}"/>
              </a:ext>
            </a:extLst>
          </p:cNvPr>
          <p:cNvGrpSpPr/>
          <p:nvPr/>
        </p:nvGrpSpPr>
        <p:grpSpPr>
          <a:xfrm>
            <a:off x="286455" y="986120"/>
            <a:ext cx="3095143" cy="1513989"/>
            <a:chOff x="399613" y="1017725"/>
            <a:chExt cx="4785705" cy="2470597"/>
          </a:xfrm>
        </p:grpSpPr>
        <p:sp>
          <p:nvSpPr>
            <p:cNvPr id="6" name="Rectangle 5">
              <a:extLst>
                <a:ext uri="{FF2B5EF4-FFF2-40B4-BE49-F238E27FC236}">
                  <a16:creationId xmlns:a16="http://schemas.microsoft.com/office/drawing/2014/main" id="{A458C9F7-A29E-5A64-C800-3CDA963642B4}"/>
                </a:ext>
              </a:extLst>
            </p:cNvPr>
            <p:cNvSpPr/>
            <p:nvPr/>
          </p:nvSpPr>
          <p:spPr>
            <a:xfrm>
              <a:off x="399613" y="1017725"/>
              <a:ext cx="4785705" cy="2468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AC780F2-2DBF-7F29-ACC4-FF10719E3EC9}"/>
                </a:ext>
              </a:extLst>
            </p:cNvPr>
            <p:cNvPicPr>
              <a:picLocks noChangeAspect="1"/>
            </p:cNvPicPr>
            <p:nvPr/>
          </p:nvPicPr>
          <p:blipFill>
            <a:blip r:embed="rId6"/>
            <a:stretch>
              <a:fillRect/>
            </a:stretch>
          </p:blipFill>
          <p:spPr>
            <a:xfrm>
              <a:off x="399613" y="1017725"/>
              <a:ext cx="4785705" cy="2468880"/>
            </a:xfrm>
            <a:prstGeom prst="rect">
              <a:avLst/>
            </a:prstGeom>
            <a:ln w="28575">
              <a:solidFill>
                <a:srgbClr val="002060"/>
              </a:solidFill>
            </a:ln>
          </p:spPr>
        </p:pic>
        <p:pic>
          <p:nvPicPr>
            <p:cNvPr id="9" name="Picture 8" descr="Logo&#10;&#10;Description automatically generated">
              <a:extLst>
                <a:ext uri="{FF2B5EF4-FFF2-40B4-BE49-F238E27FC236}">
                  <a16:creationId xmlns:a16="http://schemas.microsoft.com/office/drawing/2014/main" id="{18AA9E91-7E3A-53D3-7914-8907C0E880CC}"/>
                </a:ext>
              </a:extLst>
            </p:cNvPr>
            <p:cNvPicPr>
              <a:picLocks noChangeAspect="1"/>
            </p:cNvPicPr>
            <p:nvPr/>
          </p:nvPicPr>
          <p:blipFill>
            <a:blip r:embed="rId5"/>
            <a:stretch>
              <a:fillRect/>
            </a:stretch>
          </p:blipFill>
          <p:spPr>
            <a:xfrm>
              <a:off x="433903" y="3031122"/>
              <a:ext cx="430683" cy="457200"/>
            </a:xfrm>
            <a:prstGeom prst="rect">
              <a:avLst/>
            </a:prstGeom>
          </p:spPr>
        </p:pic>
      </p:grpSp>
      <p:grpSp>
        <p:nvGrpSpPr>
          <p:cNvPr id="10" name="Group 9">
            <a:extLst>
              <a:ext uri="{FF2B5EF4-FFF2-40B4-BE49-F238E27FC236}">
                <a16:creationId xmlns:a16="http://schemas.microsoft.com/office/drawing/2014/main" id="{E169F400-96E0-04C0-C29F-1AF1CD842C4E}"/>
              </a:ext>
            </a:extLst>
          </p:cNvPr>
          <p:cNvGrpSpPr/>
          <p:nvPr/>
        </p:nvGrpSpPr>
        <p:grpSpPr>
          <a:xfrm>
            <a:off x="1488571" y="2388532"/>
            <a:ext cx="3278444" cy="1745770"/>
            <a:chOff x="4986682" y="1851205"/>
            <a:chExt cx="3947792" cy="2468880"/>
          </a:xfrm>
        </p:grpSpPr>
        <p:sp>
          <p:nvSpPr>
            <p:cNvPr id="11" name="Rectangle 10">
              <a:extLst>
                <a:ext uri="{FF2B5EF4-FFF2-40B4-BE49-F238E27FC236}">
                  <a16:creationId xmlns:a16="http://schemas.microsoft.com/office/drawing/2014/main" id="{99E2DF66-28D8-25F5-B5B7-AFA4A0B3A8B4}"/>
                </a:ext>
              </a:extLst>
            </p:cNvPr>
            <p:cNvSpPr/>
            <p:nvPr/>
          </p:nvSpPr>
          <p:spPr>
            <a:xfrm>
              <a:off x="4986682" y="1851205"/>
              <a:ext cx="3938009" cy="2468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3CC3E48-EDD5-DD49-E809-3B7BE6839878}"/>
                </a:ext>
              </a:extLst>
            </p:cNvPr>
            <p:cNvPicPr>
              <a:picLocks noChangeAspect="1"/>
            </p:cNvPicPr>
            <p:nvPr/>
          </p:nvPicPr>
          <p:blipFill>
            <a:blip r:embed="rId7"/>
            <a:stretch>
              <a:fillRect/>
            </a:stretch>
          </p:blipFill>
          <p:spPr>
            <a:xfrm>
              <a:off x="4996465" y="1851205"/>
              <a:ext cx="3938009" cy="2468880"/>
            </a:xfrm>
            <a:prstGeom prst="rect">
              <a:avLst/>
            </a:prstGeom>
            <a:ln w="28575">
              <a:solidFill>
                <a:srgbClr val="002060"/>
              </a:solid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2"/>
        <p:cNvGrpSpPr/>
        <p:nvPr/>
      </p:nvGrpSpPr>
      <p:grpSpPr>
        <a:xfrm>
          <a:off x="0" y="0"/>
          <a:ext cx="0" cy="0"/>
          <a:chOff x="0" y="0"/>
          <a:chExt cx="0" cy="0"/>
        </a:xfrm>
      </p:grpSpPr>
      <p:pic>
        <p:nvPicPr>
          <p:cNvPr id="205" name="Google Shape;205;p30"/>
          <p:cNvPicPr preferRelativeResize="0"/>
          <p:nvPr/>
        </p:nvPicPr>
        <p:blipFill>
          <a:blip r:embed="rId3">
            <a:alphaModFix/>
          </a:blip>
          <a:stretch>
            <a:fillRect/>
          </a:stretch>
        </p:blipFill>
        <p:spPr>
          <a:xfrm>
            <a:off x="41350" y="4390912"/>
            <a:ext cx="1557050" cy="711800"/>
          </a:xfrm>
          <a:prstGeom prst="rect">
            <a:avLst/>
          </a:prstGeom>
          <a:noFill/>
          <a:ln>
            <a:noFill/>
          </a:ln>
        </p:spPr>
      </p:pic>
      <p:graphicFrame>
        <p:nvGraphicFramePr>
          <p:cNvPr id="2" name="Table 2">
            <a:extLst>
              <a:ext uri="{FF2B5EF4-FFF2-40B4-BE49-F238E27FC236}">
                <a16:creationId xmlns:a16="http://schemas.microsoft.com/office/drawing/2014/main" id="{9BAC34EE-3D97-12CB-053C-0B7882AE0C05}"/>
              </a:ext>
            </a:extLst>
          </p:cNvPr>
          <p:cNvGraphicFramePr>
            <a:graphicFrameLocks noGrp="1"/>
          </p:cNvGraphicFramePr>
          <p:nvPr>
            <p:extLst>
              <p:ext uri="{D42A27DB-BD31-4B8C-83A1-F6EECF244321}">
                <p14:modId xmlns:p14="http://schemas.microsoft.com/office/powerpoint/2010/main" val="2007133325"/>
              </p:ext>
            </p:extLst>
          </p:nvPr>
        </p:nvGraphicFramePr>
        <p:xfrm>
          <a:off x="920523" y="365303"/>
          <a:ext cx="7517092" cy="3459700"/>
        </p:xfrm>
        <a:graphic>
          <a:graphicData uri="http://schemas.openxmlformats.org/drawingml/2006/table">
            <a:tbl>
              <a:tblPr firstRow="1" bandRow="1">
                <a:tableStyleId>{5C22544A-7EE6-4342-B048-85BDC9FD1C3A}</a:tableStyleId>
              </a:tblPr>
              <a:tblGrid>
                <a:gridCol w="1272221">
                  <a:extLst>
                    <a:ext uri="{9D8B030D-6E8A-4147-A177-3AD203B41FA5}">
                      <a16:colId xmlns:a16="http://schemas.microsoft.com/office/drawing/2014/main" val="4122421892"/>
                    </a:ext>
                  </a:extLst>
                </a:gridCol>
                <a:gridCol w="6244871">
                  <a:extLst>
                    <a:ext uri="{9D8B030D-6E8A-4147-A177-3AD203B41FA5}">
                      <a16:colId xmlns:a16="http://schemas.microsoft.com/office/drawing/2014/main" val="1288289133"/>
                    </a:ext>
                  </a:extLst>
                </a:gridCol>
              </a:tblGrid>
              <a:tr h="268501">
                <a:tc gridSpan="2">
                  <a:txBody>
                    <a:bodyPr/>
                    <a:lstStyle/>
                    <a:p>
                      <a:r>
                        <a:rPr lang="en-US" dirty="0">
                          <a:solidFill>
                            <a:schemeClr val="bg1"/>
                          </a:solidFill>
                          <a:latin typeface="Calibri" panose="020F0502020204030204" pitchFamily="34" charset="0"/>
                          <a:cs typeface="Calibri" panose="020F0502020204030204" pitchFamily="34" charset="0"/>
                        </a:rPr>
                        <a:t>IMPACT Summary</a:t>
                      </a:r>
                    </a:p>
                  </a:txBody>
                  <a:tcPr>
                    <a:noFill/>
                  </a:tcPr>
                </a:tc>
                <a:tc hMerge="1">
                  <a:txBody>
                    <a:bodyPr/>
                    <a:lstStyle/>
                    <a:p>
                      <a:endParaRPr lang="en-US" dirty="0">
                        <a:solidFill>
                          <a:schemeClr val="bg1"/>
                        </a:solidFill>
                      </a:endParaRPr>
                    </a:p>
                  </a:txBody>
                  <a:tcPr>
                    <a:noFill/>
                  </a:tcPr>
                </a:tc>
                <a:extLst>
                  <a:ext uri="{0D108BD9-81ED-4DB2-BD59-A6C34878D82A}">
                    <a16:rowId xmlns:a16="http://schemas.microsoft.com/office/drawing/2014/main" val="1044886420"/>
                  </a:ext>
                </a:extLst>
              </a:tr>
              <a:tr h="375165">
                <a:tc>
                  <a:txBody>
                    <a:bodyPr/>
                    <a:lstStyle/>
                    <a:p>
                      <a:r>
                        <a:rPr lang="en-US" b="1" u="sng" dirty="0">
                          <a:solidFill>
                            <a:schemeClr val="bg1"/>
                          </a:solidFill>
                          <a:latin typeface="Calibri" panose="020F0502020204030204" pitchFamily="34" charset="0"/>
                          <a:cs typeface="Calibri" panose="020F0502020204030204" pitchFamily="34" charset="0"/>
                        </a:rPr>
                        <a:t>I</a:t>
                      </a:r>
                      <a:r>
                        <a:rPr lang="en-US" b="1" dirty="0">
                          <a:solidFill>
                            <a:schemeClr val="bg1"/>
                          </a:solidFill>
                          <a:latin typeface="Calibri" panose="020F0502020204030204" pitchFamily="34" charset="0"/>
                          <a:cs typeface="Calibri" panose="020F0502020204030204" pitchFamily="34" charset="0"/>
                        </a:rPr>
                        <a:t>nnovation</a:t>
                      </a:r>
                    </a:p>
                  </a:txBody>
                  <a:tcPr>
                    <a:noFill/>
                  </a:tcPr>
                </a:tc>
                <a:tc>
                  <a:txBody>
                    <a:bodyPr/>
                    <a:lstStyle/>
                    <a:p>
                      <a:r>
                        <a:rPr lang="en-US" sz="1400" dirty="0">
                          <a:solidFill>
                            <a:schemeClr val="lt1"/>
                          </a:solidFill>
                          <a:latin typeface="Calibri" panose="020F0502020204030204" pitchFamily="34" charset="0"/>
                          <a:cs typeface="Calibri" panose="020F0502020204030204" pitchFamily="34" charset="0"/>
                        </a:rPr>
                        <a:t>Leveraging latest Ontological and Semantic Analysis related technologies to address DoD Acquisition Processes, knowledge sharing, and aircraft maintenance.</a:t>
                      </a:r>
                      <a:endParaRPr lang="en-US" dirty="0">
                        <a:solidFill>
                          <a:schemeClr val="bg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4128568157"/>
                  </a:ext>
                </a:extLst>
              </a:tr>
              <a:tr h="375165">
                <a:tc>
                  <a:txBody>
                    <a:bodyPr/>
                    <a:lstStyle/>
                    <a:p>
                      <a:r>
                        <a:rPr lang="en-US" b="1" u="sng" dirty="0">
                          <a:solidFill>
                            <a:schemeClr val="bg1"/>
                          </a:solidFill>
                          <a:latin typeface="Calibri" panose="020F0502020204030204" pitchFamily="34" charset="0"/>
                          <a:cs typeface="Calibri" panose="020F0502020204030204" pitchFamily="34" charset="0"/>
                        </a:rPr>
                        <a:t>M</a:t>
                      </a:r>
                      <a:r>
                        <a:rPr lang="en-US" b="1" dirty="0">
                          <a:solidFill>
                            <a:schemeClr val="bg1"/>
                          </a:solidFill>
                          <a:latin typeface="Calibri" panose="020F0502020204030204" pitchFamily="34" charset="0"/>
                          <a:cs typeface="Calibri" panose="020F0502020204030204" pitchFamily="34" charset="0"/>
                        </a:rPr>
                        <a:t>ission</a:t>
                      </a:r>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lt1"/>
                          </a:solidFill>
                          <a:latin typeface="Calibri" panose="020F0502020204030204" pitchFamily="34" charset="0"/>
                          <a:cs typeface="Calibri" panose="020F0502020204030204" pitchFamily="34" charset="0"/>
                        </a:rPr>
                        <a:t>Improve the quality of decision-making by DoD Acquisition Professionals in a digital world.</a:t>
                      </a:r>
                    </a:p>
                  </a:txBody>
                  <a:tcPr>
                    <a:noFill/>
                  </a:tcPr>
                </a:tc>
                <a:extLst>
                  <a:ext uri="{0D108BD9-81ED-4DB2-BD59-A6C34878D82A}">
                    <a16:rowId xmlns:a16="http://schemas.microsoft.com/office/drawing/2014/main" val="738039588"/>
                  </a:ext>
                </a:extLst>
              </a:tr>
              <a:tr h="529645">
                <a:tc>
                  <a:txBody>
                    <a:bodyPr/>
                    <a:lstStyle/>
                    <a:p>
                      <a:r>
                        <a:rPr lang="en-US" b="1" u="sng" dirty="0">
                          <a:solidFill>
                            <a:schemeClr val="bg1"/>
                          </a:solidFill>
                          <a:latin typeface="Calibri" panose="020F0502020204030204" pitchFamily="34" charset="0"/>
                          <a:cs typeface="Calibri" panose="020F0502020204030204" pitchFamily="34" charset="0"/>
                        </a:rPr>
                        <a:t>P</a:t>
                      </a:r>
                      <a:r>
                        <a:rPr lang="en-US" b="1" dirty="0">
                          <a:solidFill>
                            <a:schemeClr val="bg1"/>
                          </a:solidFill>
                          <a:latin typeface="Calibri" panose="020F0502020204030204" pitchFamily="34" charset="0"/>
                          <a:cs typeface="Calibri" panose="020F0502020204030204" pitchFamily="34" charset="0"/>
                        </a:rPr>
                        <a:t>erformance</a:t>
                      </a:r>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lt1"/>
                          </a:solidFill>
                          <a:latin typeface="Calibri" panose="020F0502020204030204" pitchFamily="34" charset="0"/>
                          <a:cs typeface="Calibri" panose="020F0502020204030204" pitchFamily="34" charset="0"/>
                        </a:rPr>
                        <a:t>Improve productivity for creating DoD Acquisition related data products and performing aircraft maintenance operations.</a:t>
                      </a:r>
                    </a:p>
                  </a:txBody>
                  <a:tcPr>
                    <a:noFill/>
                  </a:tcPr>
                </a:tc>
                <a:extLst>
                  <a:ext uri="{0D108BD9-81ED-4DB2-BD59-A6C34878D82A}">
                    <a16:rowId xmlns:a16="http://schemas.microsoft.com/office/drawing/2014/main" val="3967317045"/>
                  </a:ext>
                </a:extLst>
              </a:tr>
              <a:tr h="529645">
                <a:tc>
                  <a:txBody>
                    <a:bodyPr/>
                    <a:lstStyle/>
                    <a:p>
                      <a:r>
                        <a:rPr lang="en-US" b="1" u="sng" dirty="0">
                          <a:solidFill>
                            <a:schemeClr val="bg1"/>
                          </a:solidFill>
                          <a:latin typeface="Calibri" panose="020F0502020204030204" pitchFamily="34" charset="0"/>
                          <a:cs typeface="Calibri" panose="020F0502020204030204" pitchFamily="34" charset="0"/>
                        </a:rPr>
                        <a:t>A</a:t>
                      </a:r>
                      <a:r>
                        <a:rPr lang="en-US" b="1" dirty="0">
                          <a:solidFill>
                            <a:schemeClr val="bg1"/>
                          </a:solidFill>
                          <a:latin typeface="Calibri" panose="020F0502020204030204" pitchFamily="34" charset="0"/>
                          <a:cs typeface="Calibri" panose="020F0502020204030204" pitchFamily="34" charset="0"/>
                        </a:rPr>
                        <a:t>ccelerate</a:t>
                      </a:r>
                    </a:p>
                  </a:txBody>
                  <a:tcPr>
                    <a:noFill/>
                  </a:tcPr>
                </a:tc>
                <a:tc>
                  <a:txBody>
                    <a:bodyPr/>
                    <a:lstStyle/>
                    <a:p>
                      <a:r>
                        <a:rPr lang="en-US" sz="1400" dirty="0">
                          <a:solidFill>
                            <a:schemeClr val="lt1"/>
                          </a:solidFill>
                          <a:latin typeface="Calibri" panose="020F0502020204030204" pitchFamily="34" charset="0"/>
                          <a:cs typeface="Calibri" panose="020F0502020204030204" pitchFamily="34" charset="0"/>
                        </a:rPr>
                        <a:t>Focus on developing the collaborative environment that allows the User to create content that can be easily shared with others within and across organizations.</a:t>
                      </a:r>
                      <a:endParaRPr lang="en-US" dirty="0">
                        <a:solidFill>
                          <a:schemeClr val="bg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2370827662"/>
                  </a:ext>
                </a:extLst>
              </a:tr>
              <a:tr h="529645">
                <a:tc>
                  <a:txBody>
                    <a:bodyPr/>
                    <a:lstStyle/>
                    <a:p>
                      <a:r>
                        <a:rPr lang="en-US" b="1" u="sng" dirty="0">
                          <a:solidFill>
                            <a:schemeClr val="bg1"/>
                          </a:solidFill>
                          <a:latin typeface="Calibri" panose="020F0502020204030204" pitchFamily="34" charset="0"/>
                          <a:cs typeface="Calibri" panose="020F0502020204030204" pitchFamily="34" charset="0"/>
                        </a:rPr>
                        <a:t>C</a:t>
                      </a:r>
                      <a:r>
                        <a:rPr lang="en-US" b="1" dirty="0">
                          <a:solidFill>
                            <a:schemeClr val="bg1"/>
                          </a:solidFill>
                          <a:latin typeface="Calibri" panose="020F0502020204030204" pitchFamily="34" charset="0"/>
                          <a:cs typeface="Calibri" panose="020F0502020204030204" pitchFamily="34" charset="0"/>
                        </a:rPr>
                        <a:t>ost</a:t>
                      </a:r>
                    </a:p>
                  </a:txBody>
                  <a:tcPr>
                    <a:noFill/>
                  </a:tcPr>
                </a:tc>
                <a:tc>
                  <a:txBody>
                    <a:bodyPr/>
                    <a:lstStyle/>
                    <a:p>
                      <a:r>
                        <a:rPr lang="en-US" sz="1400" dirty="0">
                          <a:solidFill>
                            <a:schemeClr val="lt1"/>
                          </a:solidFill>
                          <a:latin typeface="Calibri" panose="020F0502020204030204" pitchFamily="34" charset="0"/>
                          <a:cs typeface="Calibri" panose="020F0502020204030204" pitchFamily="34" charset="0"/>
                        </a:rPr>
                        <a:t>Reduce the Cost of the DoD Acquisition process and improve program decision making across the entire Program Lifecycle.</a:t>
                      </a:r>
                      <a:endParaRPr lang="en-US" dirty="0">
                        <a:solidFill>
                          <a:schemeClr val="bg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997044731"/>
                  </a:ext>
                </a:extLst>
              </a:tr>
              <a:tr h="529645">
                <a:tc>
                  <a:txBody>
                    <a:bodyPr/>
                    <a:lstStyle/>
                    <a:p>
                      <a:r>
                        <a:rPr lang="en-US" b="1" u="sng" dirty="0">
                          <a:solidFill>
                            <a:schemeClr val="bg1"/>
                          </a:solidFill>
                          <a:latin typeface="Calibri" panose="020F0502020204030204" pitchFamily="34" charset="0"/>
                          <a:cs typeface="Calibri" panose="020F0502020204030204" pitchFamily="34" charset="0"/>
                        </a:rPr>
                        <a:t>T</a:t>
                      </a:r>
                      <a:r>
                        <a:rPr lang="en-US" b="1" dirty="0">
                          <a:solidFill>
                            <a:schemeClr val="bg1"/>
                          </a:solidFill>
                          <a:latin typeface="Calibri" panose="020F0502020204030204" pitchFamily="34" charset="0"/>
                          <a:cs typeface="Calibri" panose="020F0502020204030204" pitchFamily="34" charset="0"/>
                        </a:rPr>
                        <a:t>ransition</a:t>
                      </a:r>
                    </a:p>
                  </a:txBody>
                  <a:tcPr>
                    <a:noFill/>
                  </a:tcPr>
                </a:tc>
                <a:tc>
                  <a:txBody>
                    <a:bodyPr/>
                    <a:lstStyle/>
                    <a:p>
                      <a:r>
                        <a:rPr lang="en-US" sz="1400" dirty="0">
                          <a:solidFill>
                            <a:schemeClr val="lt1"/>
                          </a:solidFill>
                          <a:latin typeface="Calibri" panose="020F0502020204030204" pitchFamily="34" charset="0"/>
                          <a:cs typeface="Calibri" panose="020F0502020204030204" pitchFamily="34" charset="0"/>
                        </a:rPr>
                        <a:t>Working closely with WR-ALC for aircraft maintenance related applications as well as DAF DTO and USSF for DoD Acquisition related applications.</a:t>
                      </a:r>
                      <a:endParaRPr lang="en-US" dirty="0">
                        <a:solidFill>
                          <a:schemeClr val="bg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34050125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p:nvPr/>
        </p:nvSpPr>
        <p:spPr>
          <a:xfrm>
            <a:off x="0" y="0"/>
            <a:ext cx="4572000" cy="514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 name="Google Shape;133;p22"/>
          <p:cNvPicPr preferRelativeResize="0"/>
          <p:nvPr/>
        </p:nvPicPr>
        <p:blipFill>
          <a:blip r:embed="rId3">
            <a:alphaModFix/>
          </a:blip>
          <a:stretch>
            <a:fillRect/>
          </a:stretch>
        </p:blipFill>
        <p:spPr>
          <a:xfrm>
            <a:off x="4824513" y="672900"/>
            <a:ext cx="3964650" cy="2019575"/>
          </a:xfrm>
          <a:prstGeom prst="rect">
            <a:avLst/>
          </a:prstGeom>
          <a:noFill/>
          <a:ln>
            <a:noFill/>
          </a:ln>
        </p:spPr>
      </p:pic>
      <p:pic>
        <p:nvPicPr>
          <p:cNvPr id="134" name="Google Shape;134;p22"/>
          <p:cNvPicPr preferRelativeResize="0"/>
          <p:nvPr/>
        </p:nvPicPr>
        <p:blipFill rotWithShape="1">
          <a:blip r:embed="rId4">
            <a:alphaModFix/>
          </a:blip>
          <a:srcRect l="8840" t="14116" r="8840" b="13857"/>
          <a:stretch/>
        </p:blipFill>
        <p:spPr>
          <a:xfrm>
            <a:off x="121538" y="719338"/>
            <a:ext cx="4234100" cy="3704824"/>
          </a:xfrm>
          <a:prstGeom prst="rect">
            <a:avLst/>
          </a:prstGeom>
          <a:noFill/>
          <a:ln>
            <a:noFill/>
          </a:ln>
        </p:spPr>
      </p:pic>
      <p:pic>
        <p:nvPicPr>
          <p:cNvPr id="2" name="Picture 1">
            <a:extLst>
              <a:ext uri="{FF2B5EF4-FFF2-40B4-BE49-F238E27FC236}">
                <a16:creationId xmlns:a16="http://schemas.microsoft.com/office/drawing/2014/main" id="{8B8F41D4-B674-6400-DC9D-76A3997FF26C}"/>
              </a:ext>
            </a:extLst>
          </p:cNvPr>
          <p:cNvPicPr>
            <a:picLocks noChangeAspect="1"/>
          </p:cNvPicPr>
          <p:nvPr/>
        </p:nvPicPr>
        <p:blipFill>
          <a:blip r:embed="rId5"/>
          <a:stretch>
            <a:fillRect/>
          </a:stretch>
        </p:blipFill>
        <p:spPr>
          <a:xfrm>
            <a:off x="6779685" y="2571750"/>
            <a:ext cx="2242777" cy="1097280"/>
          </a:xfrm>
          <a:prstGeom prst="rect">
            <a:avLst/>
          </a:prstGeom>
        </p:spPr>
      </p:pic>
      <p:pic>
        <p:nvPicPr>
          <p:cNvPr id="3" name="Picture 2" descr="Logo&#10;&#10;Description automatically generated">
            <a:extLst>
              <a:ext uri="{FF2B5EF4-FFF2-40B4-BE49-F238E27FC236}">
                <a16:creationId xmlns:a16="http://schemas.microsoft.com/office/drawing/2014/main" id="{66301651-4744-4313-7ED9-AE5D45959726}"/>
              </a:ext>
            </a:extLst>
          </p:cNvPr>
          <p:cNvPicPr>
            <a:picLocks noChangeAspect="1"/>
          </p:cNvPicPr>
          <p:nvPr/>
        </p:nvPicPr>
        <p:blipFill>
          <a:blip r:embed="rId6"/>
          <a:stretch>
            <a:fillRect/>
          </a:stretch>
        </p:blipFill>
        <p:spPr>
          <a:xfrm>
            <a:off x="5013812" y="2571750"/>
            <a:ext cx="1033635" cy="10972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DE2D-F44F-33C3-BE92-E281A5D7861E}"/>
              </a:ext>
            </a:extLst>
          </p:cNvPr>
          <p:cNvSpPr>
            <a:spLocks noGrp="1"/>
          </p:cNvSpPr>
          <p:nvPr>
            <p:ph type="title"/>
          </p:nvPr>
        </p:nvSpPr>
        <p:spPr/>
        <p:txBody>
          <a:bodyPr>
            <a:normAutofit fontScale="90000"/>
          </a:bodyPr>
          <a:lstStyle/>
          <a:p>
            <a:r>
              <a:rPr lang="en-US" dirty="0"/>
              <a:t>BA&amp;DT - Business Analytics &amp; Digital Transformation</a:t>
            </a:r>
          </a:p>
        </p:txBody>
      </p:sp>
      <p:sp>
        <p:nvSpPr>
          <p:cNvPr id="8" name="TextBox 7">
            <a:extLst>
              <a:ext uri="{FF2B5EF4-FFF2-40B4-BE49-F238E27FC236}">
                <a16:creationId xmlns:a16="http://schemas.microsoft.com/office/drawing/2014/main" id="{DD24B3F1-AE17-D7DF-E965-E49F0E956089}"/>
              </a:ext>
            </a:extLst>
          </p:cNvPr>
          <p:cNvSpPr txBox="1"/>
          <p:nvPr/>
        </p:nvSpPr>
        <p:spPr>
          <a:xfrm>
            <a:off x="927695" y="4391444"/>
            <a:ext cx="7307905" cy="523220"/>
          </a:xfrm>
          <a:prstGeom prst="rect">
            <a:avLst/>
          </a:prstGeom>
          <a:solidFill>
            <a:srgbClr val="002060"/>
          </a:solidFill>
        </p:spPr>
        <p:txBody>
          <a:bodyPr wrap="square" rtlCol="0">
            <a:spAutoFit/>
          </a:bodyPr>
          <a:lstStyle/>
          <a:p>
            <a:pPr algn="ctr"/>
            <a:r>
              <a:rPr lang="en-US" dirty="0">
                <a:solidFill>
                  <a:schemeClr val="bg1"/>
                </a:solidFill>
              </a:rPr>
              <a:t>Focus on early research and technology development to enable the</a:t>
            </a:r>
          </a:p>
          <a:p>
            <a:pPr algn="ctr"/>
            <a:r>
              <a:rPr lang="en-US" dirty="0">
                <a:solidFill>
                  <a:schemeClr val="bg1"/>
                </a:solidFill>
              </a:rPr>
              <a:t>Digital Transformation of organizational processes across the Program Life Cycle. </a:t>
            </a:r>
          </a:p>
        </p:txBody>
      </p:sp>
      <p:grpSp>
        <p:nvGrpSpPr>
          <p:cNvPr id="14" name="Group 13">
            <a:extLst>
              <a:ext uri="{FF2B5EF4-FFF2-40B4-BE49-F238E27FC236}">
                <a16:creationId xmlns:a16="http://schemas.microsoft.com/office/drawing/2014/main" id="{DF379A83-7A90-E1E1-AFAD-079015AFF5C6}"/>
              </a:ext>
            </a:extLst>
          </p:cNvPr>
          <p:cNvGrpSpPr/>
          <p:nvPr/>
        </p:nvGrpSpPr>
        <p:grpSpPr>
          <a:xfrm>
            <a:off x="399613" y="1017725"/>
            <a:ext cx="4785705" cy="2470597"/>
            <a:chOff x="399613" y="1017725"/>
            <a:chExt cx="4785705" cy="2470597"/>
          </a:xfrm>
        </p:grpSpPr>
        <p:sp>
          <p:nvSpPr>
            <p:cNvPr id="13" name="Rectangle 12">
              <a:extLst>
                <a:ext uri="{FF2B5EF4-FFF2-40B4-BE49-F238E27FC236}">
                  <a16:creationId xmlns:a16="http://schemas.microsoft.com/office/drawing/2014/main" id="{E3938B51-5D63-4285-7396-0BCA620903BB}"/>
                </a:ext>
              </a:extLst>
            </p:cNvPr>
            <p:cNvSpPr/>
            <p:nvPr/>
          </p:nvSpPr>
          <p:spPr>
            <a:xfrm>
              <a:off x="399613" y="1017725"/>
              <a:ext cx="4785705" cy="2468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CCF1B63-B931-EE76-55A0-746C011CDD5A}"/>
                </a:ext>
              </a:extLst>
            </p:cNvPr>
            <p:cNvPicPr>
              <a:picLocks noChangeAspect="1"/>
            </p:cNvPicPr>
            <p:nvPr/>
          </p:nvPicPr>
          <p:blipFill>
            <a:blip r:embed="rId2"/>
            <a:stretch>
              <a:fillRect/>
            </a:stretch>
          </p:blipFill>
          <p:spPr>
            <a:xfrm>
              <a:off x="399613" y="1017725"/>
              <a:ext cx="4785705" cy="2468880"/>
            </a:xfrm>
            <a:prstGeom prst="rect">
              <a:avLst/>
            </a:prstGeom>
            <a:ln w="28575">
              <a:solidFill>
                <a:srgbClr val="002060"/>
              </a:solidFill>
            </a:ln>
          </p:spPr>
        </p:pic>
        <p:pic>
          <p:nvPicPr>
            <p:cNvPr id="4" name="Picture 3" descr="Logo&#10;&#10;Description automatically generated">
              <a:extLst>
                <a:ext uri="{FF2B5EF4-FFF2-40B4-BE49-F238E27FC236}">
                  <a16:creationId xmlns:a16="http://schemas.microsoft.com/office/drawing/2014/main" id="{83B4593D-BDEC-AA42-95C0-BDA26B92226F}"/>
                </a:ext>
              </a:extLst>
            </p:cNvPr>
            <p:cNvPicPr>
              <a:picLocks noChangeAspect="1"/>
            </p:cNvPicPr>
            <p:nvPr/>
          </p:nvPicPr>
          <p:blipFill>
            <a:blip r:embed="rId3"/>
            <a:stretch>
              <a:fillRect/>
            </a:stretch>
          </p:blipFill>
          <p:spPr>
            <a:xfrm>
              <a:off x="433903" y="3031122"/>
              <a:ext cx="430683" cy="457200"/>
            </a:xfrm>
            <a:prstGeom prst="rect">
              <a:avLst/>
            </a:prstGeom>
          </p:spPr>
        </p:pic>
      </p:grpSp>
      <p:grpSp>
        <p:nvGrpSpPr>
          <p:cNvPr id="12" name="Group 11">
            <a:extLst>
              <a:ext uri="{FF2B5EF4-FFF2-40B4-BE49-F238E27FC236}">
                <a16:creationId xmlns:a16="http://schemas.microsoft.com/office/drawing/2014/main" id="{0B71D01C-9E28-D639-C2CF-94992550282A}"/>
              </a:ext>
            </a:extLst>
          </p:cNvPr>
          <p:cNvGrpSpPr/>
          <p:nvPr/>
        </p:nvGrpSpPr>
        <p:grpSpPr>
          <a:xfrm>
            <a:off x="4986682" y="1851205"/>
            <a:ext cx="3947792" cy="2468880"/>
            <a:chOff x="4986682" y="1851205"/>
            <a:chExt cx="3947792" cy="2468880"/>
          </a:xfrm>
        </p:grpSpPr>
        <p:sp>
          <p:nvSpPr>
            <p:cNvPr id="11" name="Rectangle 10">
              <a:extLst>
                <a:ext uri="{FF2B5EF4-FFF2-40B4-BE49-F238E27FC236}">
                  <a16:creationId xmlns:a16="http://schemas.microsoft.com/office/drawing/2014/main" id="{46C8ED33-176C-7687-1A36-A52D1DED2E66}"/>
                </a:ext>
              </a:extLst>
            </p:cNvPr>
            <p:cNvSpPr/>
            <p:nvPr/>
          </p:nvSpPr>
          <p:spPr>
            <a:xfrm>
              <a:off x="4986682" y="1851205"/>
              <a:ext cx="3938009" cy="2468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E5A82C-01EB-E049-49D5-6F390A3610E5}"/>
                </a:ext>
              </a:extLst>
            </p:cNvPr>
            <p:cNvPicPr>
              <a:picLocks noChangeAspect="1"/>
            </p:cNvPicPr>
            <p:nvPr/>
          </p:nvPicPr>
          <p:blipFill>
            <a:blip r:embed="rId4"/>
            <a:stretch>
              <a:fillRect/>
            </a:stretch>
          </p:blipFill>
          <p:spPr>
            <a:xfrm>
              <a:off x="4996465" y="1851205"/>
              <a:ext cx="3938009" cy="2468880"/>
            </a:xfrm>
            <a:prstGeom prst="rect">
              <a:avLst/>
            </a:prstGeom>
            <a:ln w="28575">
              <a:solidFill>
                <a:srgbClr val="002060"/>
              </a:solidFill>
            </a:ln>
          </p:spPr>
        </p:pic>
      </p:grpSp>
    </p:spTree>
    <p:extLst>
      <p:ext uri="{BB962C8B-B14F-4D97-AF65-F5344CB8AC3E}">
        <p14:creationId xmlns:p14="http://schemas.microsoft.com/office/powerpoint/2010/main" val="307389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What is our products IMPACT?</a:t>
            </a:r>
            <a:endParaRPr dirty="0"/>
          </a:p>
        </p:txBody>
      </p:sp>
      <p:pic>
        <p:nvPicPr>
          <p:cNvPr id="142" name="Google Shape;142;p23"/>
          <p:cNvPicPr preferRelativeResize="0"/>
          <p:nvPr/>
        </p:nvPicPr>
        <p:blipFill rotWithShape="1">
          <a:blip r:embed="rId3">
            <a:alphaModFix/>
          </a:blip>
          <a:srcRect t="7589" b="11674"/>
          <a:stretch/>
        </p:blipFill>
        <p:spPr>
          <a:xfrm>
            <a:off x="0" y="4469125"/>
            <a:ext cx="1639749" cy="674375"/>
          </a:xfrm>
          <a:prstGeom prst="rect">
            <a:avLst/>
          </a:prstGeom>
          <a:noFill/>
          <a:ln>
            <a:noFill/>
          </a:ln>
        </p:spPr>
      </p:pic>
      <p:pic>
        <p:nvPicPr>
          <p:cNvPr id="2" name="Picture 1">
            <a:extLst>
              <a:ext uri="{FF2B5EF4-FFF2-40B4-BE49-F238E27FC236}">
                <a16:creationId xmlns:a16="http://schemas.microsoft.com/office/drawing/2014/main" id="{A77677D1-688F-F613-5F44-5BABCBBB9E2D}"/>
              </a:ext>
            </a:extLst>
          </p:cNvPr>
          <p:cNvPicPr>
            <a:picLocks noChangeAspect="1"/>
          </p:cNvPicPr>
          <p:nvPr/>
        </p:nvPicPr>
        <p:blipFill>
          <a:blip r:embed="rId4"/>
          <a:stretch>
            <a:fillRect/>
          </a:stretch>
        </p:blipFill>
        <p:spPr>
          <a:xfrm>
            <a:off x="2665932" y="4423003"/>
            <a:ext cx="1308287" cy="640080"/>
          </a:xfrm>
          <a:prstGeom prst="rect">
            <a:avLst/>
          </a:prstGeom>
        </p:spPr>
      </p:pic>
      <p:pic>
        <p:nvPicPr>
          <p:cNvPr id="3" name="Picture 2" descr="Logo&#10;&#10;Description automatically generated">
            <a:extLst>
              <a:ext uri="{FF2B5EF4-FFF2-40B4-BE49-F238E27FC236}">
                <a16:creationId xmlns:a16="http://schemas.microsoft.com/office/drawing/2014/main" id="{8290D5B6-9FEC-B52A-D124-88AFD5F49C31}"/>
              </a:ext>
            </a:extLst>
          </p:cNvPr>
          <p:cNvPicPr>
            <a:picLocks noChangeAspect="1"/>
          </p:cNvPicPr>
          <p:nvPr/>
        </p:nvPicPr>
        <p:blipFill>
          <a:blip r:embed="rId5"/>
          <a:stretch>
            <a:fillRect/>
          </a:stretch>
        </p:blipFill>
        <p:spPr>
          <a:xfrm>
            <a:off x="1935943" y="4423003"/>
            <a:ext cx="602955" cy="640080"/>
          </a:xfrm>
          <a:prstGeom prst="rect">
            <a:avLst/>
          </a:prstGeom>
        </p:spPr>
      </p:pic>
      <p:graphicFrame>
        <p:nvGraphicFramePr>
          <p:cNvPr id="7" name="Table 2">
            <a:extLst>
              <a:ext uri="{FF2B5EF4-FFF2-40B4-BE49-F238E27FC236}">
                <a16:creationId xmlns:a16="http://schemas.microsoft.com/office/drawing/2014/main" id="{4A1E6C02-FF93-41D6-D668-BAE5E30BBB82}"/>
              </a:ext>
            </a:extLst>
          </p:cNvPr>
          <p:cNvGraphicFramePr>
            <a:graphicFrameLocks noGrp="1"/>
          </p:cNvGraphicFramePr>
          <p:nvPr>
            <p:extLst>
              <p:ext uri="{D42A27DB-BD31-4B8C-83A1-F6EECF244321}">
                <p14:modId xmlns:p14="http://schemas.microsoft.com/office/powerpoint/2010/main" val="4189377668"/>
              </p:ext>
            </p:extLst>
          </p:nvPr>
        </p:nvGraphicFramePr>
        <p:xfrm>
          <a:off x="431838" y="1017725"/>
          <a:ext cx="7498080" cy="326898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4122421892"/>
                    </a:ext>
                  </a:extLst>
                </a:gridCol>
                <a:gridCol w="2743200">
                  <a:extLst>
                    <a:ext uri="{9D8B030D-6E8A-4147-A177-3AD203B41FA5}">
                      <a16:colId xmlns:a16="http://schemas.microsoft.com/office/drawing/2014/main" val="1288289133"/>
                    </a:ext>
                  </a:extLst>
                </a:gridCol>
                <a:gridCol w="3657600">
                  <a:extLst>
                    <a:ext uri="{9D8B030D-6E8A-4147-A177-3AD203B41FA5}">
                      <a16:colId xmlns:a16="http://schemas.microsoft.com/office/drawing/2014/main" val="2151994250"/>
                    </a:ext>
                  </a:extLst>
                </a:gridCol>
              </a:tblGrid>
              <a:tr h="375165">
                <a:tc>
                  <a:txBody>
                    <a:bodyPr/>
                    <a:lstStyle/>
                    <a:p>
                      <a:r>
                        <a:rPr lang="en-US" sz="1050" b="1" u="sng" dirty="0">
                          <a:solidFill>
                            <a:schemeClr val="bg1"/>
                          </a:solidFill>
                          <a:latin typeface="+mj-lt"/>
                          <a:cs typeface="Calibri" panose="020F0502020204030204" pitchFamily="34" charset="0"/>
                        </a:rPr>
                        <a:t>I</a:t>
                      </a:r>
                      <a:r>
                        <a:rPr lang="en-US" sz="1050" b="1" dirty="0">
                          <a:solidFill>
                            <a:schemeClr val="bg1"/>
                          </a:solidFill>
                          <a:latin typeface="+mj-lt"/>
                          <a:cs typeface="Calibri" panose="020F0502020204030204" pitchFamily="34" charset="0"/>
                        </a:rPr>
                        <a:t>nnovation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050" b="0" dirty="0">
                          <a:solidFill>
                            <a:schemeClr val="tx1"/>
                          </a:solidFill>
                          <a:latin typeface="+mj-lt"/>
                          <a:cs typeface="Calibri" panose="020F0502020204030204" pitchFamily="34" charset="0"/>
                        </a:rPr>
                        <a:t>Develop ideas and programs that impact the customer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0" dirty="0">
                          <a:solidFill>
                            <a:schemeClr val="tx1"/>
                          </a:solidFill>
                          <a:latin typeface="+mj-lt"/>
                          <a:cs typeface="Calibri" panose="020F0502020204030204" pitchFamily="34" charset="0"/>
                        </a:rPr>
                        <a:t>Leveraging latest Ontological and Semantic Analysis related technologies to address DoD Acquisition Processes, knowledge sharing, and aircraft 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8568157"/>
                  </a:ext>
                </a:extLst>
              </a:tr>
              <a:tr h="375165">
                <a:tc>
                  <a:txBody>
                    <a:bodyPr/>
                    <a:lstStyle/>
                    <a:p>
                      <a:r>
                        <a:rPr lang="en-US" sz="1050" b="1" u="sng" dirty="0">
                          <a:solidFill>
                            <a:schemeClr val="bg1"/>
                          </a:solidFill>
                          <a:latin typeface="+mj-lt"/>
                          <a:cs typeface="Calibri" panose="020F0502020204030204" pitchFamily="34" charset="0"/>
                        </a:rPr>
                        <a:t>M</a:t>
                      </a:r>
                      <a:r>
                        <a:rPr lang="en-US" sz="1050" b="1" dirty="0">
                          <a:solidFill>
                            <a:schemeClr val="bg1"/>
                          </a:solidFill>
                          <a:latin typeface="+mj-lt"/>
                          <a:cs typeface="Calibri" panose="020F0502020204030204" pitchFamily="34" charset="0"/>
                        </a:rPr>
                        <a:t>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dirty="0">
                          <a:solidFill>
                            <a:schemeClr val="tx1"/>
                          </a:solidFill>
                          <a:latin typeface="+mj-lt"/>
                          <a:cs typeface="Calibri" panose="020F0502020204030204" pitchFamily="34" charset="0"/>
                        </a:rPr>
                        <a:t>Understanding the customer's mission or 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dirty="0">
                          <a:solidFill>
                            <a:schemeClr val="tx1"/>
                          </a:solidFill>
                          <a:latin typeface="+mj-lt"/>
                          <a:cs typeface="Calibri" panose="020F0502020204030204" pitchFamily="34" charset="0"/>
                        </a:rPr>
                        <a:t>Improve the quality of decision-making by DoD Acquisition Professionals in a digital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039588"/>
                  </a:ext>
                </a:extLst>
              </a:tr>
              <a:tr h="529645">
                <a:tc>
                  <a:txBody>
                    <a:bodyPr/>
                    <a:lstStyle/>
                    <a:p>
                      <a:r>
                        <a:rPr lang="en-US" sz="1050" b="1" u="sng" dirty="0">
                          <a:solidFill>
                            <a:schemeClr val="bg1"/>
                          </a:solidFill>
                          <a:latin typeface="+mj-lt"/>
                          <a:cs typeface="Calibri" panose="020F0502020204030204" pitchFamily="34" charset="0"/>
                        </a:rPr>
                        <a:t>P</a:t>
                      </a:r>
                      <a:r>
                        <a:rPr lang="en-US" sz="1050" b="1" dirty="0">
                          <a:solidFill>
                            <a:schemeClr val="bg1"/>
                          </a:solidFill>
                          <a:latin typeface="+mj-lt"/>
                          <a:cs typeface="Calibri" panose="020F0502020204030204" pitchFamily="34" charset="0"/>
                        </a:rPr>
                        <a:t>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dirty="0">
                          <a:solidFill>
                            <a:schemeClr val="tx1"/>
                          </a:solidFill>
                          <a:latin typeface="+mj-lt"/>
                          <a:cs typeface="Calibri" panose="020F0502020204030204" pitchFamily="34" charset="0"/>
                        </a:rPr>
                        <a:t>Exceed our customer's expectations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dirty="0">
                          <a:solidFill>
                            <a:schemeClr val="tx1"/>
                          </a:solidFill>
                          <a:latin typeface="+mj-lt"/>
                          <a:cs typeface="Calibri" panose="020F0502020204030204" pitchFamily="34" charset="0"/>
                        </a:rPr>
                        <a:t>Improve productivity for creating DoD Acquisition related data products and performing aircraft maintenance 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7317045"/>
                  </a:ext>
                </a:extLst>
              </a:tr>
              <a:tr h="529645">
                <a:tc>
                  <a:txBody>
                    <a:bodyPr/>
                    <a:lstStyle/>
                    <a:p>
                      <a:r>
                        <a:rPr lang="en-US" sz="1050" b="1" u="sng" dirty="0">
                          <a:solidFill>
                            <a:schemeClr val="bg1"/>
                          </a:solidFill>
                          <a:latin typeface="+mj-lt"/>
                          <a:cs typeface="Calibri" panose="020F0502020204030204" pitchFamily="34" charset="0"/>
                        </a:rPr>
                        <a:t>A</a:t>
                      </a:r>
                      <a:r>
                        <a:rPr lang="en-US" sz="1050" b="1" dirty="0">
                          <a:solidFill>
                            <a:schemeClr val="bg1"/>
                          </a:solidFill>
                          <a:latin typeface="+mj-lt"/>
                          <a:cs typeface="Calibri" panose="020F0502020204030204" pitchFamily="34" charset="0"/>
                        </a:rPr>
                        <a:t>ccelerate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050" dirty="0">
                          <a:solidFill>
                            <a:schemeClr val="tx1"/>
                          </a:solidFill>
                          <a:latin typeface="+mj-lt"/>
                          <a:cs typeface="Calibri" panose="020F0502020204030204" pitchFamily="34" charset="0"/>
                        </a:rPr>
                        <a:t>Propel the speed of development/innovation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solidFill>
                            <a:schemeClr val="tx1"/>
                          </a:solidFill>
                          <a:latin typeface="+mj-lt"/>
                          <a:cs typeface="Calibri" panose="020F0502020204030204" pitchFamily="34" charset="0"/>
                        </a:rPr>
                        <a:t>Focus on developing the collaborative environment that allows the User to create content that can be easily shared with others within and across organizations.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0827662"/>
                  </a:ext>
                </a:extLst>
              </a:tr>
              <a:tr h="529645">
                <a:tc>
                  <a:txBody>
                    <a:bodyPr/>
                    <a:lstStyle/>
                    <a:p>
                      <a:r>
                        <a:rPr lang="en-US" sz="1050" b="1" u="sng" dirty="0">
                          <a:solidFill>
                            <a:schemeClr val="bg1"/>
                          </a:solidFill>
                          <a:latin typeface="+mj-lt"/>
                          <a:cs typeface="Calibri" panose="020F0502020204030204" pitchFamily="34" charset="0"/>
                        </a:rPr>
                        <a:t>C</a:t>
                      </a:r>
                      <a:r>
                        <a:rPr lang="en-US" sz="1050" b="1" dirty="0">
                          <a:solidFill>
                            <a:schemeClr val="bg1"/>
                          </a:solidFill>
                          <a:latin typeface="+mj-lt"/>
                          <a:cs typeface="Calibri" panose="020F0502020204030204" pitchFamily="34" charset="0"/>
                        </a:rPr>
                        <a:t>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050" dirty="0">
                          <a:solidFill>
                            <a:schemeClr val="tx1"/>
                          </a:solidFill>
                          <a:latin typeface="+mj-lt"/>
                          <a:cs typeface="Calibri" panose="020F0502020204030204" pitchFamily="34" charset="0"/>
                        </a:rPr>
                        <a:t>Do more with less, be mindful of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solidFill>
                            <a:schemeClr val="tx1"/>
                          </a:solidFill>
                          <a:latin typeface="+mj-lt"/>
                          <a:cs typeface="Calibri" panose="020F0502020204030204" pitchFamily="34" charset="0"/>
                        </a:rPr>
                        <a:t>Reduce the Cost of the DoD Acquisition process and improve program decision making across the entire Program Lifecycle.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7044731"/>
                  </a:ext>
                </a:extLst>
              </a:tr>
              <a:tr h="529645">
                <a:tc>
                  <a:txBody>
                    <a:bodyPr/>
                    <a:lstStyle/>
                    <a:p>
                      <a:r>
                        <a:rPr lang="en-US" sz="1050" b="1" u="sng" dirty="0">
                          <a:solidFill>
                            <a:schemeClr val="bg1"/>
                          </a:solidFill>
                          <a:latin typeface="+mj-lt"/>
                          <a:cs typeface="Calibri" panose="020F0502020204030204" pitchFamily="34" charset="0"/>
                        </a:rPr>
                        <a:t>T</a:t>
                      </a:r>
                      <a:r>
                        <a:rPr lang="en-US" sz="1050" b="1" dirty="0">
                          <a:solidFill>
                            <a:schemeClr val="bg1"/>
                          </a:solidFill>
                          <a:latin typeface="+mj-lt"/>
                          <a:cs typeface="Calibri" panose="020F0502020204030204" pitchFamily="34" charset="0"/>
                        </a:rPr>
                        <a:t>ransition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050" dirty="0">
                          <a:solidFill>
                            <a:schemeClr val="tx1"/>
                          </a:solidFill>
                          <a:latin typeface="+mj-lt"/>
                          <a:cs typeface="Calibri" panose="020F0502020204030204" pitchFamily="34" charset="0"/>
                        </a:rPr>
                        <a:t>Our customers immediately leverage our solutions and see the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solidFill>
                            <a:schemeClr val="tx1"/>
                          </a:solidFill>
                          <a:latin typeface="+mj-lt"/>
                          <a:cs typeface="Calibri" panose="020F0502020204030204" pitchFamily="34" charset="0"/>
                        </a:rPr>
                        <a:t>Working closely with WR-ALC for aircraft maintenance related applications as well as DAF DTO and USSF for DoD Acquisition related applications.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050125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4574588" y="743848"/>
            <a:ext cx="448056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ts val="1100"/>
              <a:buFont typeface="Arial"/>
              <a:buNone/>
            </a:pPr>
            <a:r>
              <a:rPr lang="en" sz="2277" b="1" u="sng" dirty="0"/>
              <a:t>I</a:t>
            </a:r>
            <a:r>
              <a:rPr lang="en" sz="2277" b="1" dirty="0"/>
              <a:t>nnovation</a:t>
            </a:r>
            <a:endParaRPr sz="3577" dirty="0"/>
          </a:p>
        </p:txBody>
      </p:sp>
      <p:pic>
        <p:nvPicPr>
          <p:cNvPr id="151" name="Google Shape;151;p24"/>
          <p:cNvPicPr preferRelativeResize="0"/>
          <p:nvPr/>
        </p:nvPicPr>
        <p:blipFill rotWithShape="1">
          <a:blip r:embed="rId3">
            <a:alphaModFix/>
          </a:blip>
          <a:srcRect t="7589" b="11674"/>
          <a:stretch/>
        </p:blipFill>
        <p:spPr>
          <a:xfrm>
            <a:off x="0" y="4469125"/>
            <a:ext cx="1639749" cy="674375"/>
          </a:xfrm>
          <a:prstGeom prst="rect">
            <a:avLst/>
          </a:prstGeom>
          <a:noFill/>
          <a:ln>
            <a:noFill/>
          </a:ln>
        </p:spPr>
      </p:pic>
      <p:pic>
        <p:nvPicPr>
          <p:cNvPr id="2" name="Picture 1">
            <a:extLst>
              <a:ext uri="{FF2B5EF4-FFF2-40B4-BE49-F238E27FC236}">
                <a16:creationId xmlns:a16="http://schemas.microsoft.com/office/drawing/2014/main" id="{F8084B2A-703D-017C-AD58-0CCF7B6FAE42}"/>
              </a:ext>
            </a:extLst>
          </p:cNvPr>
          <p:cNvPicPr>
            <a:picLocks noChangeAspect="1"/>
          </p:cNvPicPr>
          <p:nvPr/>
        </p:nvPicPr>
        <p:blipFill>
          <a:blip r:embed="rId4"/>
          <a:stretch>
            <a:fillRect/>
          </a:stretch>
        </p:blipFill>
        <p:spPr>
          <a:xfrm>
            <a:off x="2665932" y="4423003"/>
            <a:ext cx="1308287" cy="640080"/>
          </a:xfrm>
          <a:prstGeom prst="rect">
            <a:avLst/>
          </a:prstGeom>
        </p:spPr>
      </p:pic>
      <p:pic>
        <p:nvPicPr>
          <p:cNvPr id="3" name="Picture 2" descr="Logo&#10;&#10;Description automatically generated">
            <a:extLst>
              <a:ext uri="{FF2B5EF4-FFF2-40B4-BE49-F238E27FC236}">
                <a16:creationId xmlns:a16="http://schemas.microsoft.com/office/drawing/2014/main" id="{7B708675-57D4-E47E-CBA6-B6E5B69F6F0A}"/>
              </a:ext>
            </a:extLst>
          </p:cNvPr>
          <p:cNvPicPr>
            <a:picLocks noChangeAspect="1"/>
          </p:cNvPicPr>
          <p:nvPr/>
        </p:nvPicPr>
        <p:blipFill>
          <a:blip r:embed="rId5"/>
          <a:stretch>
            <a:fillRect/>
          </a:stretch>
        </p:blipFill>
        <p:spPr>
          <a:xfrm>
            <a:off x="1935943" y="4423003"/>
            <a:ext cx="602955" cy="640080"/>
          </a:xfrm>
          <a:prstGeom prst="rect">
            <a:avLst/>
          </a:prstGeom>
        </p:spPr>
      </p:pic>
      <p:sp>
        <p:nvSpPr>
          <p:cNvPr id="17" name="Text Placeholder 16">
            <a:extLst>
              <a:ext uri="{FF2B5EF4-FFF2-40B4-BE49-F238E27FC236}">
                <a16:creationId xmlns:a16="http://schemas.microsoft.com/office/drawing/2014/main" id="{EC6019DF-642D-13BE-36BD-DC67F7436EDD}"/>
              </a:ext>
            </a:extLst>
          </p:cNvPr>
          <p:cNvSpPr>
            <a:spLocks noGrp="1"/>
          </p:cNvSpPr>
          <p:nvPr>
            <p:ph type="body" idx="1"/>
          </p:nvPr>
        </p:nvSpPr>
        <p:spPr>
          <a:xfrm>
            <a:off x="4574588" y="1143794"/>
            <a:ext cx="4480560" cy="3416400"/>
          </a:xfrm>
        </p:spPr>
        <p:txBody>
          <a:bodyPr/>
          <a:lstStyle/>
          <a:p>
            <a:r>
              <a:rPr lang="en-US" dirty="0"/>
              <a:t>The BA&amp;DT Team is focused on </a:t>
            </a:r>
            <a:r>
              <a:rPr lang="en-US" b="1" u="sng" dirty="0"/>
              <a:t>applying</a:t>
            </a:r>
            <a:r>
              <a:rPr lang="en-US" dirty="0"/>
              <a:t> Digital Transformational technologies like</a:t>
            </a:r>
          </a:p>
          <a:p>
            <a:pPr lvl="1"/>
            <a:r>
              <a:rPr lang="en-US" dirty="0"/>
              <a:t>Ontologies</a:t>
            </a:r>
          </a:p>
          <a:p>
            <a:pPr lvl="1"/>
            <a:r>
              <a:rPr lang="en-US" dirty="0"/>
              <a:t>Semantic Analysis</a:t>
            </a:r>
          </a:p>
          <a:p>
            <a:pPr lvl="1"/>
            <a:r>
              <a:rPr lang="en-US" dirty="0"/>
              <a:t>Digital Threads</a:t>
            </a:r>
          </a:p>
          <a:p>
            <a:pPr lvl="1"/>
            <a:r>
              <a:rPr lang="en-US" dirty="0"/>
              <a:t>Digital Models</a:t>
            </a:r>
          </a:p>
          <a:p>
            <a:r>
              <a:rPr lang="en-US" dirty="0"/>
              <a:t>To Customer processes (DoD Acquisition, DTIC/RTCA knowledge sharing, military and commercial aircraft/commodities maintenance, …) across organizational boundaries throughout the entire Program Lifecycle.</a:t>
            </a:r>
          </a:p>
          <a:p>
            <a:endParaRPr lang="en-US" dirty="0"/>
          </a:p>
        </p:txBody>
      </p:sp>
      <p:pic>
        <p:nvPicPr>
          <p:cNvPr id="18" name="Picture 17">
            <a:extLst>
              <a:ext uri="{FF2B5EF4-FFF2-40B4-BE49-F238E27FC236}">
                <a16:creationId xmlns:a16="http://schemas.microsoft.com/office/drawing/2014/main" id="{B26C0803-6E93-1179-F190-753522EC0D91}"/>
              </a:ext>
            </a:extLst>
          </p:cNvPr>
          <p:cNvPicPr>
            <a:picLocks noChangeAspect="1"/>
          </p:cNvPicPr>
          <p:nvPr/>
        </p:nvPicPr>
        <p:blipFill>
          <a:blip r:embed="rId6"/>
          <a:stretch>
            <a:fillRect/>
          </a:stretch>
        </p:blipFill>
        <p:spPr>
          <a:xfrm>
            <a:off x="2003080" y="2972304"/>
            <a:ext cx="2354140" cy="1371600"/>
          </a:xfrm>
          <a:prstGeom prst="rect">
            <a:avLst/>
          </a:prstGeom>
        </p:spPr>
      </p:pic>
      <p:pic>
        <p:nvPicPr>
          <p:cNvPr id="19" name="Picture 18" descr="Diagram&#10;&#10;Description automatically generated">
            <a:extLst>
              <a:ext uri="{FF2B5EF4-FFF2-40B4-BE49-F238E27FC236}">
                <a16:creationId xmlns:a16="http://schemas.microsoft.com/office/drawing/2014/main" id="{F46CCCB7-0928-E394-E8BA-806F7883E822}"/>
              </a:ext>
            </a:extLst>
          </p:cNvPr>
          <p:cNvPicPr>
            <a:picLocks noChangeAspect="1"/>
          </p:cNvPicPr>
          <p:nvPr/>
        </p:nvPicPr>
        <p:blipFill>
          <a:blip r:embed="rId7"/>
          <a:stretch>
            <a:fillRect/>
          </a:stretch>
        </p:blipFill>
        <p:spPr>
          <a:xfrm>
            <a:off x="209153" y="744067"/>
            <a:ext cx="3869905" cy="2124686"/>
          </a:xfrm>
          <a:prstGeom prst="rect">
            <a:avLst/>
          </a:prstGeom>
          <a:ln>
            <a:solidFill>
              <a:srgbClr val="002060"/>
            </a:solidFill>
          </a:ln>
        </p:spPr>
      </p:pic>
      <p:pic>
        <p:nvPicPr>
          <p:cNvPr id="20" name="Picture 19">
            <a:extLst>
              <a:ext uri="{FF2B5EF4-FFF2-40B4-BE49-F238E27FC236}">
                <a16:creationId xmlns:a16="http://schemas.microsoft.com/office/drawing/2014/main" id="{1FE95DF1-CB7B-3B3B-169E-D7A9D6126ED0}"/>
              </a:ext>
            </a:extLst>
          </p:cNvPr>
          <p:cNvPicPr>
            <a:picLocks noChangeAspect="1"/>
          </p:cNvPicPr>
          <p:nvPr/>
        </p:nvPicPr>
        <p:blipFill>
          <a:blip r:embed="rId8"/>
          <a:stretch>
            <a:fillRect/>
          </a:stretch>
        </p:blipFill>
        <p:spPr>
          <a:xfrm>
            <a:off x="-92698" y="2972304"/>
            <a:ext cx="1975411" cy="1371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743977"/>
            <a:ext cx="41148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000" b="1" u="sng" dirty="0"/>
              <a:t>M</a:t>
            </a:r>
            <a:r>
              <a:rPr lang="en" sz="2000" b="1" dirty="0"/>
              <a:t>ission</a:t>
            </a:r>
            <a:endParaRPr sz="2000" dirty="0"/>
          </a:p>
        </p:txBody>
      </p:sp>
      <p:pic>
        <p:nvPicPr>
          <p:cNvPr id="161" name="Google Shape;161;p25"/>
          <p:cNvPicPr preferRelativeResize="0"/>
          <p:nvPr/>
        </p:nvPicPr>
        <p:blipFill rotWithShape="1">
          <a:blip r:embed="rId3">
            <a:alphaModFix/>
          </a:blip>
          <a:srcRect t="7589" b="11674"/>
          <a:stretch/>
        </p:blipFill>
        <p:spPr>
          <a:xfrm>
            <a:off x="0" y="4469125"/>
            <a:ext cx="1639749" cy="674375"/>
          </a:xfrm>
          <a:prstGeom prst="rect">
            <a:avLst/>
          </a:prstGeom>
          <a:noFill/>
          <a:ln>
            <a:noFill/>
          </a:ln>
        </p:spPr>
      </p:pic>
      <p:pic>
        <p:nvPicPr>
          <p:cNvPr id="2" name="Picture 1">
            <a:extLst>
              <a:ext uri="{FF2B5EF4-FFF2-40B4-BE49-F238E27FC236}">
                <a16:creationId xmlns:a16="http://schemas.microsoft.com/office/drawing/2014/main" id="{5DC99AC8-BB0C-1B52-530D-61A742004568}"/>
              </a:ext>
            </a:extLst>
          </p:cNvPr>
          <p:cNvPicPr>
            <a:picLocks noChangeAspect="1"/>
          </p:cNvPicPr>
          <p:nvPr/>
        </p:nvPicPr>
        <p:blipFill>
          <a:blip r:embed="rId4"/>
          <a:stretch>
            <a:fillRect/>
          </a:stretch>
        </p:blipFill>
        <p:spPr>
          <a:xfrm>
            <a:off x="2665932" y="4423003"/>
            <a:ext cx="1308287" cy="640080"/>
          </a:xfrm>
          <a:prstGeom prst="rect">
            <a:avLst/>
          </a:prstGeom>
        </p:spPr>
      </p:pic>
      <p:pic>
        <p:nvPicPr>
          <p:cNvPr id="3" name="Picture 2" descr="Logo&#10;&#10;Description automatically generated">
            <a:extLst>
              <a:ext uri="{FF2B5EF4-FFF2-40B4-BE49-F238E27FC236}">
                <a16:creationId xmlns:a16="http://schemas.microsoft.com/office/drawing/2014/main" id="{5A4E4BA5-BA17-DB24-2F62-C30A04D93E6A}"/>
              </a:ext>
            </a:extLst>
          </p:cNvPr>
          <p:cNvPicPr>
            <a:picLocks noChangeAspect="1"/>
          </p:cNvPicPr>
          <p:nvPr/>
        </p:nvPicPr>
        <p:blipFill>
          <a:blip r:embed="rId5"/>
          <a:stretch>
            <a:fillRect/>
          </a:stretch>
        </p:blipFill>
        <p:spPr>
          <a:xfrm>
            <a:off x="1935943" y="4423003"/>
            <a:ext cx="602955" cy="640080"/>
          </a:xfrm>
          <a:prstGeom prst="rect">
            <a:avLst/>
          </a:prstGeom>
        </p:spPr>
      </p:pic>
      <p:pic>
        <p:nvPicPr>
          <p:cNvPr id="4" name="Picture 3">
            <a:extLst>
              <a:ext uri="{FF2B5EF4-FFF2-40B4-BE49-F238E27FC236}">
                <a16:creationId xmlns:a16="http://schemas.microsoft.com/office/drawing/2014/main" id="{8821D93D-0496-068B-0F8F-18032777B726}"/>
              </a:ext>
            </a:extLst>
          </p:cNvPr>
          <p:cNvPicPr>
            <a:picLocks noChangeAspect="1"/>
          </p:cNvPicPr>
          <p:nvPr/>
        </p:nvPicPr>
        <p:blipFill>
          <a:blip r:embed="rId6"/>
          <a:stretch>
            <a:fillRect/>
          </a:stretch>
        </p:blipFill>
        <p:spPr>
          <a:xfrm>
            <a:off x="713210" y="1801459"/>
            <a:ext cx="2214805" cy="1821802"/>
          </a:xfrm>
          <a:prstGeom prst="rect">
            <a:avLst/>
          </a:prstGeom>
        </p:spPr>
      </p:pic>
      <p:sp>
        <p:nvSpPr>
          <p:cNvPr id="6" name="Text Placeholder 5">
            <a:extLst>
              <a:ext uri="{FF2B5EF4-FFF2-40B4-BE49-F238E27FC236}">
                <a16:creationId xmlns:a16="http://schemas.microsoft.com/office/drawing/2014/main" id="{B3FAC0F5-4B78-CBCD-C790-45C73BBE00AB}"/>
              </a:ext>
            </a:extLst>
          </p:cNvPr>
          <p:cNvSpPr>
            <a:spLocks noGrp="1"/>
          </p:cNvSpPr>
          <p:nvPr>
            <p:ph type="body" idx="1"/>
          </p:nvPr>
        </p:nvSpPr>
        <p:spPr>
          <a:xfrm>
            <a:off x="311700" y="1152475"/>
            <a:ext cx="4114800" cy="849671"/>
          </a:xfrm>
        </p:spPr>
        <p:txBody>
          <a:bodyPr/>
          <a:lstStyle/>
          <a:p>
            <a:r>
              <a:rPr lang="en-US" dirty="0"/>
              <a:t>The BA&amp;DT Team’s Mission is to improve the quality of decision-making for </a:t>
            </a:r>
          </a:p>
          <a:p>
            <a:endParaRPr lang="en-US" dirty="0"/>
          </a:p>
        </p:txBody>
      </p:sp>
      <p:pic>
        <p:nvPicPr>
          <p:cNvPr id="5" name="Picture 4">
            <a:extLst>
              <a:ext uri="{FF2B5EF4-FFF2-40B4-BE49-F238E27FC236}">
                <a16:creationId xmlns:a16="http://schemas.microsoft.com/office/drawing/2014/main" id="{073236F8-885B-5236-E1E4-C52A6197E9F8}"/>
              </a:ext>
            </a:extLst>
          </p:cNvPr>
          <p:cNvPicPr>
            <a:picLocks noChangeAspect="1"/>
          </p:cNvPicPr>
          <p:nvPr/>
        </p:nvPicPr>
        <p:blipFill>
          <a:blip r:embed="rId7"/>
          <a:stretch>
            <a:fillRect/>
          </a:stretch>
        </p:blipFill>
        <p:spPr>
          <a:xfrm>
            <a:off x="3245162" y="1804204"/>
            <a:ext cx="2711804" cy="1819057"/>
          </a:xfrm>
          <a:prstGeom prst="rect">
            <a:avLst/>
          </a:prstGeom>
        </p:spPr>
      </p:pic>
      <p:sp>
        <p:nvSpPr>
          <p:cNvPr id="7" name="TextBox 6">
            <a:extLst>
              <a:ext uri="{FF2B5EF4-FFF2-40B4-BE49-F238E27FC236}">
                <a16:creationId xmlns:a16="http://schemas.microsoft.com/office/drawing/2014/main" id="{9C81E230-DB3B-BB7C-6D03-CCCC78F61858}"/>
              </a:ext>
            </a:extLst>
          </p:cNvPr>
          <p:cNvSpPr txBox="1"/>
          <p:nvPr/>
        </p:nvSpPr>
        <p:spPr>
          <a:xfrm>
            <a:off x="713211" y="3741771"/>
            <a:ext cx="2214804" cy="400110"/>
          </a:xfrm>
          <a:prstGeom prst="rect">
            <a:avLst/>
          </a:prstGeom>
          <a:solidFill>
            <a:srgbClr val="002060"/>
          </a:solidFill>
        </p:spPr>
        <p:txBody>
          <a:bodyPr wrap="square" rtlCol="0">
            <a:spAutoFit/>
          </a:bodyPr>
          <a:lstStyle/>
          <a:p>
            <a:pPr algn="ctr"/>
            <a:r>
              <a:rPr lang="en-US" sz="1000" dirty="0">
                <a:solidFill>
                  <a:schemeClr val="bg1"/>
                </a:solidFill>
              </a:rPr>
              <a:t>DoD Acquisition professionals in a digital world</a:t>
            </a:r>
          </a:p>
        </p:txBody>
      </p:sp>
      <p:sp>
        <p:nvSpPr>
          <p:cNvPr id="8" name="TextBox 7">
            <a:extLst>
              <a:ext uri="{FF2B5EF4-FFF2-40B4-BE49-F238E27FC236}">
                <a16:creationId xmlns:a16="http://schemas.microsoft.com/office/drawing/2014/main" id="{EDEB6BB8-8344-0A16-B31B-D70DEA94351E}"/>
              </a:ext>
            </a:extLst>
          </p:cNvPr>
          <p:cNvSpPr txBox="1"/>
          <p:nvPr/>
        </p:nvSpPr>
        <p:spPr>
          <a:xfrm>
            <a:off x="3245161" y="3737534"/>
            <a:ext cx="2711803" cy="400110"/>
          </a:xfrm>
          <a:prstGeom prst="rect">
            <a:avLst/>
          </a:prstGeom>
          <a:solidFill>
            <a:srgbClr val="002060"/>
          </a:solidFill>
        </p:spPr>
        <p:txBody>
          <a:bodyPr wrap="square" rtlCol="0">
            <a:spAutoFit/>
          </a:bodyPr>
          <a:lstStyle/>
          <a:p>
            <a:pPr algn="ctr"/>
            <a:r>
              <a:rPr lang="en-US" sz="1000" dirty="0">
                <a:solidFill>
                  <a:schemeClr val="bg1"/>
                </a:solidFill>
              </a:rPr>
              <a:t>DTIC/RTCA sharing knowledge of controlled documents and reports</a:t>
            </a:r>
          </a:p>
        </p:txBody>
      </p:sp>
      <p:pic>
        <p:nvPicPr>
          <p:cNvPr id="9" name="Picture 8">
            <a:extLst>
              <a:ext uri="{FF2B5EF4-FFF2-40B4-BE49-F238E27FC236}">
                <a16:creationId xmlns:a16="http://schemas.microsoft.com/office/drawing/2014/main" id="{503950DB-5092-674C-3F75-DC1540A0C57C}"/>
              </a:ext>
            </a:extLst>
          </p:cNvPr>
          <p:cNvPicPr>
            <a:picLocks noChangeAspect="1"/>
          </p:cNvPicPr>
          <p:nvPr/>
        </p:nvPicPr>
        <p:blipFill>
          <a:blip r:embed="rId8"/>
          <a:stretch>
            <a:fillRect/>
          </a:stretch>
        </p:blipFill>
        <p:spPr>
          <a:xfrm>
            <a:off x="6237854" y="1801459"/>
            <a:ext cx="2328393" cy="1819057"/>
          </a:xfrm>
          <a:prstGeom prst="rect">
            <a:avLst/>
          </a:prstGeom>
        </p:spPr>
      </p:pic>
      <p:sp>
        <p:nvSpPr>
          <p:cNvPr id="10" name="TextBox 9">
            <a:extLst>
              <a:ext uri="{FF2B5EF4-FFF2-40B4-BE49-F238E27FC236}">
                <a16:creationId xmlns:a16="http://schemas.microsoft.com/office/drawing/2014/main" id="{DDFAE110-1B1A-B229-FEB2-8AD2B7FAF2E5}"/>
              </a:ext>
            </a:extLst>
          </p:cNvPr>
          <p:cNvSpPr txBox="1"/>
          <p:nvPr/>
        </p:nvSpPr>
        <p:spPr>
          <a:xfrm>
            <a:off x="6237854" y="3737534"/>
            <a:ext cx="2328393" cy="400110"/>
          </a:xfrm>
          <a:prstGeom prst="rect">
            <a:avLst/>
          </a:prstGeom>
          <a:solidFill>
            <a:srgbClr val="002060"/>
          </a:solidFill>
        </p:spPr>
        <p:txBody>
          <a:bodyPr wrap="square" rtlCol="0">
            <a:spAutoFit/>
          </a:bodyPr>
          <a:lstStyle/>
          <a:p>
            <a:pPr algn="ctr"/>
            <a:r>
              <a:rPr lang="en-US" sz="1000" dirty="0">
                <a:solidFill>
                  <a:schemeClr val="bg1"/>
                </a:solidFill>
              </a:rPr>
              <a:t>Military and commercial aircraft/commodities maintenance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4571999" y="743844"/>
            <a:ext cx="448056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000" b="1" u="sng" dirty="0"/>
              <a:t>P</a:t>
            </a:r>
            <a:r>
              <a:rPr lang="en" sz="2000" b="1" dirty="0"/>
              <a:t>erformance</a:t>
            </a:r>
            <a:endParaRPr sz="2000" dirty="0"/>
          </a:p>
        </p:txBody>
      </p:sp>
      <p:pic>
        <p:nvPicPr>
          <p:cNvPr id="170" name="Google Shape;170;p26"/>
          <p:cNvPicPr preferRelativeResize="0"/>
          <p:nvPr/>
        </p:nvPicPr>
        <p:blipFill rotWithShape="1">
          <a:blip r:embed="rId3">
            <a:alphaModFix/>
          </a:blip>
          <a:srcRect t="7589" b="11674"/>
          <a:stretch/>
        </p:blipFill>
        <p:spPr>
          <a:xfrm>
            <a:off x="0" y="4469125"/>
            <a:ext cx="1639749" cy="674375"/>
          </a:xfrm>
          <a:prstGeom prst="rect">
            <a:avLst/>
          </a:prstGeom>
          <a:noFill/>
          <a:ln>
            <a:noFill/>
          </a:ln>
        </p:spPr>
      </p:pic>
      <p:pic>
        <p:nvPicPr>
          <p:cNvPr id="2" name="Picture 1">
            <a:extLst>
              <a:ext uri="{FF2B5EF4-FFF2-40B4-BE49-F238E27FC236}">
                <a16:creationId xmlns:a16="http://schemas.microsoft.com/office/drawing/2014/main" id="{623BD0A0-7C59-5661-ED0A-A283E5B93980}"/>
              </a:ext>
            </a:extLst>
          </p:cNvPr>
          <p:cNvPicPr>
            <a:picLocks noChangeAspect="1"/>
          </p:cNvPicPr>
          <p:nvPr/>
        </p:nvPicPr>
        <p:blipFill>
          <a:blip r:embed="rId4"/>
          <a:stretch>
            <a:fillRect/>
          </a:stretch>
        </p:blipFill>
        <p:spPr>
          <a:xfrm>
            <a:off x="2665932" y="4423003"/>
            <a:ext cx="1308287" cy="640080"/>
          </a:xfrm>
          <a:prstGeom prst="rect">
            <a:avLst/>
          </a:prstGeom>
        </p:spPr>
      </p:pic>
      <p:pic>
        <p:nvPicPr>
          <p:cNvPr id="3" name="Picture 2" descr="Logo&#10;&#10;Description automatically generated">
            <a:extLst>
              <a:ext uri="{FF2B5EF4-FFF2-40B4-BE49-F238E27FC236}">
                <a16:creationId xmlns:a16="http://schemas.microsoft.com/office/drawing/2014/main" id="{3188A65E-9D78-0D5C-7459-4A3D6EC0AB58}"/>
              </a:ext>
            </a:extLst>
          </p:cNvPr>
          <p:cNvPicPr>
            <a:picLocks noChangeAspect="1"/>
          </p:cNvPicPr>
          <p:nvPr/>
        </p:nvPicPr>
        <p:blipFill>
          <a:blip r:embed="rId5"/>
          <a:stretch>
            <a:fillRect/>
          </a:stretch>
        </p:blipFill>
        <p:spPr>
          <a:xfrm>
            <a:off x="1935943" y="4423003"/>
            <a:ext cx="602955" cy="640080"/>
          </a:xfrm>
          <a:prstGeom prst="rect">
            <a:avLst/>
          </a:prstGeom>
        </p:spPr>
      </p:pic>
      <p:sp>
        <p:nvSpPr>
          <p:cNvPr id="5" name="Text Placeholder 4">
            <a:extLst>
              <a:ext uri="{FF2B5EF4-FFF2-40B4-BE49-F238E27FC236}">
                <a16:creationId xmlns:a16="http://schemas.microsoft.com/office/drawing/2014/main" id="{ED9E7C05-E58A-6A31-F456-643DCEC335ED}"/>
              </a:ext>
            </a:extLst>
          </p:cNvPr>
          <p:cNvSpPr>
            <a:spLocks noGrp="1"/>
          </p:cNvSpPr>
          <p:nvPr>
            <p:ph type="body" idx="1"/>
          </p:nvPr>
        </p:nvSpPr>
        <p:spPr>
          <a:xfrm>
            <a:off x="4571999" y="1103430"/>
            <a:ext cx="4480560" cy="3416400"/>
          </a:xfrm>
        </p:spPr>
        <p:txBody>
          <a:bodyPr/>
          <a:lstStyle/>
          <a:p>
            <a:r>
              <a:rPr lang="en-US" dirty="0"/>
              <a:t>By improving the tools available to the Warfighter (in this case Acquisition Professionals), significant improvements can be made to the cost and schedule associated with administrative elements of program execution from RFP/Proposal thru Program Execution to Operations and Sustainment.</a:t>
            </a:r>
          </a:p>
        </p:txBody>
      </p:sp>
      <p:pic>
        <p:nvPicPr>
          <p:cNvPr id="27" name="Picture 26">
            <a:extLst>
              <a:ext uri="{FF2B5EF4-FFF2-40B4-BE49-F238E27FC236}">
                <a16:creationId xmlns:a16="http://schemas.microsoft.com/office/drawing/2014/main" id="{40D18187-6838-AF86-5AD5-E6004958F7F5}"/>
              </a:ext>
            </a:extLst>
          </p:cNvPr>
          <p:cNvPicPr>
            <a:picLocks noChangeAspect="1"/>
          </p:cNvPicPr>
          <p:nvPr/>
        </p:nvPicPr>
        <p:blipFill>
          <a:blip r:embed="rId6"/>
          <a:stretch>
            <a:fillRect/>
          </a:stretch>
        </p:blipFill>
        <p:spPr>
          <a:xfrm>
            <a:off x="169135" y="1304888"/>
            <a:ext cx="4136570" cy="2068286"/>
          </a:xfrm>
          <a:prstGeom prst="rect">
            <a:avLst/>
          </a:prstGeom>
          <a:ln w="28575">
            <a:solidFill>
              <a:srgbClr val="00206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311700" y="747919"/>
            <a:ext cx="41148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000" b="1" u="sng" dirty="0"/>
              <a:t>A</a:t>
            </a:r>
            <a:r>
              <a:rPr lang="en" sz="2000" b="1" dirty="0"/>
              <a:t>ccelerate</a:t>
            </a:r>
            <a:endParaRPr sz="2000" dirty="0"/>
          </a:p>
        </p:txBody>
      </p:sp>
      <p:pic>
        <p:nvPicPr>
          <p:cNvPr id="179" name="Google Shape;179;p27"/>
          <p:cNvPicPr preferRelativeResize="0"/>
          <p:nvPr/>
        </p:nvPicPr>
        <p:blipFill rotWithShape="1">
          <a:blip r:embed="rId3">
            <a:alphaModFix/>
          </a:blip>
          <a:srcRect t="7589" b="11674"/>
          <a:stretch/>
        </p:blipFill>
        <p:spPr>
          <a:xfrm>
            <a:off x="0" y="4469125"/>
            <a:ext cx="1639749" cy="674375"/>
          </a:xfrm>
          <a:prstGeom prst="rect">
            <a:avLst/>
          </a:prstGeom>
          <a:noFill/>
          <a:ln>
            <a:noFill/>
          </a:ln>
        </p:spPr>
      </p:pic>
      <p:pic>
        <p:nvPicPr>
          <p:cNvPr id="2" name="Picture 1">
            <a:extLst>
              <a:ext uri="{FF2B5EF4-FFF2-40B4-BE49-F238E27FC236}">
                <a16:creationId xmlns:a16="http://schemas.microsoft.com/office/drawing/2014/main" id="{CF1BA135-9917-DA23-F036-22B967DE63F9}"/>
              </a:ext>
            </a:extLst>
          </p:cNvPr>
          <p:cNvPicPr>
            <a:picLocks noChangeAspect="1"/>
          </p:cNvPicPr>
          <p:nvPr/>
        </p:nvPicPr>
        <p:blipFill>
          <a:blip r:embed="rId4"/>
          <a:stretch>
            <a:fillRect/>
          </a:stretch>
        </p:blipFill>
        <p:spPr>
          <a:xfrm>
            <a:off x="2665932" y="4423003"/>
            <a:ext cx="1308287" cy="640080"/>
          </a:xfrm>
          <a:prstGeom prst="rect">
            <a:avLst/>
          </a:prstGeom>
        </p:spPr>
      </p:pic>
      <p:pic>
        <p:nvPicPr>
          <p:cNvPr id="3" name="Picture 2" descr="Logo&#10;&#10;Description automatically generated">
            <a:extLst>
              <a:ext uri="{FF2B5EF4-FFF2-40B4-BE49-F238E27FC236}">
                <a16:creationId xmlns:a16="http://schemas.microsoft.com/office/drawing/2014/main" id="{BE695030-8947-2C6D-810C-5A8C84824111}"/>
              </a:ext>
            </a:extLst>
          </p:cNvPr>
          <p:cNvPicPr>
            <a:picLocks noChangeAspect="1"/>
          </p:cNvPicPr>
          <p:nvPr/>
        </p:nvPicPr>
        <p:blipFill>
          <a:blip r:embed="rId5"/>
          <a:stretch>
            <a:fillRect/>
          </a:stretch>
        </p:blipFill>
        <p:spPr>
          <a:xfrm>
            <a:off x="1935943" y="4423003"/>
            <a:ext cx="602955" cy="640080"/>
          </a:xfrm>
          <a:prstGeom prst="rect">
            <a:avLst/>
          </a:prstGeom>
        </p:spPr>
      </p:pic>
      <p:sp>
        <p:nvSpPr>
          <p:cNvPr id="6" name="Text Placeholder 5">
            <a:extLst>
              <a:ext uri="{FF2B5EF4-FFF2-40B4-BE49-F238E27FC236}">
                <a16:creationId xmlns:a16="http://schemas.microsoft.com/office/drawing/2014/main" id="{77C257D9-5A03-AC37-67E4-E73063E2DAC0}"/>
              </a:ext>
            </a:extLst>
          </p:cNvPr>
          <p:cNvSpPr>
            <a:spLocks noGrp="1"/>
          </p:cNvSpPr>
          <p:nvPr>
            <p:ph type="body" idx="1"/>
          </p:nvPr>
        </p:nvSpPr>
        <p:spPr>
          <a:xfrm>
            <a:off x="311700" y="1152475"/>
            <a:ext cx="4114800" cy="3416400"/>
          </a:xfrm>
        </p:spPr>
        <p:txBody>
          <a:bodyPr/>
          <a:lstStyle/>
          <a:p>
            <a:r>
              <a:rPr lang="en-US" dirty="0"/>
              <a:t>The BA&amp;DT Team has developed a set of tools and applications that promote the ability of the End User to contribute information and knowledge that can be easily shared with other Users within Groups of similar interests</a:t>
            </a:r>
          </a:p>
          <a:p>
            <a:pPr lvl="1"/>
            <a:r>
              <a:rPr lang="en-US" dirty="0"/>
              <a:t>PEOs/Program Management Teams</a:t>
            </a:r>
          </a:p>
          <a:p>
            <a:pPr lvl="1"/>
            <a:r>
              <a:rPr lang="en-US" dirty="0"/>
              <a:t>System Engineering Teams</a:t>
            </a:r>
          </a:p>
          <a:p>
            <a:pPr lvl="1"/>
            <a:r>
              <a:rPr lang="en-US" dirty="0"/>
              <a:t>Logistics/Maintenance Organizations</a:t>
            </a:r>
          </a:p>
        </p:txBody>
      </p:sp>
      <p:grpSp>
        <p:nvGrpSpPr>
          <p:cNvPr id="4" name="Group 3">
            <a:extLst>
              <a:ext uri="{FF2B5EF4-FFF2-40B4-BE49-F238E27FC236}">
                <a16:creationId xmlns:a16="http://schemas.microsoft.com/office/drawing/2014/main" id="{B23885ED-117B-7571-C23D-6D962DFE746D}"/>
              </a:ext>
            </a:extLst>
          </p:cNvPr>
          <p:cNvGrpSpPr/>
          <p:nvPr/>
        </p:nvGrpSpPr>
        <p:grpSpPr>
          <a:xfrm>
            <a:off x="4536018" y="1216821"/>
            <a:ext cx="3502902" cy="2015147"/>
            <a:chOff x="399613" y="1017725"/>
            <a:chExt cx="4785705" cy="2470597"/>
          </a:xfrm>
        </p:grpSpPr>
        <p:sp>
          <p:nvSpPr>
            <p:cNvPr id="5" name="Rectangle 4">
              <a:extLst>
                <a:ext uri="{FF2B5EF4-FFF2-40B4-BE49-F238E27FC236}">
                  <a16:creationId xmlns:a16="http://schemas.microsoft.com/office/drawing/2014/main" id="{466228B2-55DA-C396-39B0-98D4EFA07BDF}"/>
                </a:ext>
              </a:extLst>
            </p:cNvPr>
            <p:cNvSpPr/>
            <p:nvPr/>
          </p:nvSpPr>
          <p:spPr>
            <a:xfrm>
              <a:off x="399613" y="1017725"/>
              <a:ext cx="4785705" cy="2468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351E9CE-A70C-47A5-03CC-00C057B93125}"/>
                </a:ext>
              </a:extLst>
            </p:cNvPr>
            <p:cNvPicPr>
              <a:picLocks noChangeAspect="1"/>
            </p:cNvPicPr>
            <p:nvPr/>
          </p:nvPicPr>
          <p:blipFill>
            <a:blip r:embed="rId6"/>
            <a:stretch>
              <a:fillRect/>
            </a:stretch>
          </p:blipFill>
          <p:spPr>
            <a:xfrm>
              <a:off x="399613" y="1017725"/>
              <a:ext cx="4785705" cy="2468880"/>
            </a:xfrm>
            <a:prstGeom prst="rect">
              <a:avLst/>
            </a:prstGeom>
            <a:ln w="28575">
              <a:solidFill>
                <a:srgbClr val="002060"/>
              </a:solidFill>
            </a:ln>
          </p:spPr>
        </p:pic>
        <p:pic>
          <p:nvPicPr>
            <p:cNvPr id="8" name="Picture 7" descr="Logo&#10;&#10;Description automatically generated">
              <a:extLst>
                <a:ext uri="{FF2B5EF4-FFF2-40B4-BE49-F238E27FC236}">
                  <a16:creationId xmlns:a16="http://schemas.microsoft.com/office/drawing/2014/main" id="{5279891B-7255-6B05-CEED-F792F0EC9ED3}"/>
                </a:ext>
              </a:extLst>
            </p:cNvPr>
            <p:cNvPicPr>
              <a:picLocks noChangeAspect="1"/>
            </p:cNvPicPr>
            <p:nvPr/>
          </p:nvPicPr>
          <p:blipFill>
            <a:blip r:embed="rId5"/>
            <a:stretch>
              <a:fillRect/>
            </a:stretch>
          </p:blipFill>
          <p:spPr>
            <a:xfrm>
              <a:off x="433903" y="3031122"/>
              <a:ext cx="430683" cy="457200"/>
            </a:xfrm>
            <a:prstGeom prst="rect">
              <a:avLst/>
            </a:prstGeom>
          </p:spPr>
        </p:pic>
      </p:grpSp>
      <p:grpSp>
        <p:nvGrpSpPr>
          <p:cNvPr id="10" name="Group 9">
            <a:extLst>
              <a:ext uri="{FF2B5EF4-FFF2-40B4-BE49-F238E27FC236}">
                <a16:creationId xmlns:a16="http://schemas.microsoft.com/office/drawing/2014/main" id="{AE694670-A3B4-968D-35B6-04732649C164}"/>
              </a:ext>
            </a:extLst>
          </p:cNvPr>
          <p:cNvGrpSpPr/>
          <p:nvPr/>
        </p:nvGrpSpPr>
        <p:grpSpPr>
          <a:xfrm>
            <a:off x="5893763" y="3015678"/>
            <a:ext cx="2843124" cy="1912074"/>
            <a:chOff x="4572000" y="2510929"/>
            <a:chExt cx="2843124" cy="1912074"/>
          </a:xfrm>
        </p:grpSpPr>
        <p:sp>
          <p:nvSpPr>
            <p:cNvPr id="9" name="Rectangle 8">
              <a:extLst>
                <a:ext uri="{FF2B5EF4-FFF2-40B4-BE49-F238E27FC236}">
                  <a16:creationId xmlns:a16="http://schemas.microsoft.com/office/drawing/2014/main" id="{F0FB92C6-7FDA-FDFE-2DDF-97B8BBD9994E}"/>
                </a:ext>
              </a:extLst>
            </p:cNvPr>
            <p:cNvSpPr/>
            <p:nvPr/>
          </p:nvSpPr>
          <p:spPr>
            <a:xfrm>
              <a:off x="4572000" y="2510929"/>
              <a:ext cx="2843124" cy="19120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ABC8306-5265-87E2-D8C8-007450E298BD}"/>
                </a:ext>
              </a:extLst>
            </p:cNvPr>
            <p:cNvPicPr>
              <a:picLocks noChangeAspect="1"/>
            </p:cNvPicPr>
            <p:nvPr/>
          </p:nvPicPr>
          <p:blipFill>
            <a:blip r:embed="rId7"/>
            <a:stretch>
              <a:fillRect/>
            </a:stretch>
          </p:blipFill>
          <p:spPr>
            <a:xfrm>
              <a:off x="4572000" y="2510929"/>
              <a:ext cx="2843124" cy="1912074"/>
            </a:xfrm>
            <a:prstGeom prst="rect">
              <a:avLst/>
            </a:prstGeom>
            <a:ln w="28575">
              <a:solidFill>
                <a:srgbClr val="002060"/>
              </a:solid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172875" y="748327"/>
            <a:ext cx="4138725"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000" b="1" u="sng" dirty="0"/>
              <a:t>C</a:t>
            </a:r>
            <a:r>
              <a:rPr lang="en" sz="2000" b="1" dirty="0"/>
              <a:t>ost</a:t>
            </a:r>
            <a:endParaRPr sz="2000" dirty="0"/>
          </a:p>
        </p:txBody>
      </p:sp>
      <p:pic>
        <p:nvPicPr>
          <p:cNvPr id="188" name="Google Shape;188;p28"/>
          <p:cNvPicPr preferRelativeResize="0"/>
          <p:nvPr/>
        </p:nvPicPr>
        <p:blipFill rotWithShape="1">
          <a:blip r:embed="rId3">
            <a:alphaModFix/>
          </a:blip>
          <a:srcRect t="7589" b="11674"/>
          <a:stretch/>
        </p:blipFill>
        <p:spPr>
          <a:xfrm>
            <a:off x="0" y="4469125"/>
            <a:ext cx="1639749" cy="674375"/>
          </a:xfrm>
          <a:prstGeom prst="rect">
            <a:avLst/>
          </a:prstGeom>
          <a:noFill/>
          <a:ln>
            <a:noFill/>
          </a:ln>
        </p:spPr>
      </p:pic>
      <p:pic>
        <p:nvPicPr>
          <p:cNvPr id="2" name="Picture 1">
            <a:extLst>
              <a:ext uri="{FF2B5EF4-FFF2-40B4-BE49-F238E27FC236}">
                <a16:creationId xmlns:a16="http://schemas.microsoft.com/office/drawing/2014/main" id="{3E1C198C-53F7-701A-EA65-DCD68854F2CC}"/>
              </a:ext>
            </a:extLst>
          </p:cNvPr>
          <p:cNvPicPr>
            <a:picLocks noChangeAspect="1"/>
          </p:cNvPicPr>
          <p:nvPr/>
        </p:nvPicPr>
        <p:blipFill>
          <a:blip r:embed="rId4"/>
          <a:stretch>
            <a:fillRect/>
          </a:stretch>
        </p:blipFill>
        <p:spPr>
          <a:xfrm>
            <a:off x="2665932" y="4423003"/>
            <a:ext cx="1308287" cy="640080"/>
          </a:xfrm>
          <a:prstGeom prst="rect">
            <a:avLst/>
          </a:prstGeom>
        </p:spPr>
      </p:pic>
      <p:pic>
        <p:nvPicPr>
          <p:cNvPr id="3" name="Picture 2" descr="Logo&#10;&#10;Description automatically generated">
            <a:extLst>
              <a:ext uri="{FF2B5EF4-FFF2-40B4-BE49-F238E27FC236}">
                <a16:creationId xmlns:a16="http://schemas.microsoft.com/office/drawing/2014/main" id="{4170A6DA-A214-41B7-C383-0D1212BFE010}"/>
              </a:ext>
            </a:extLst>
          </p:cNvPr>
          <p:cNvPicPr>
            <a:picLocks noChangeAspect="1"/>
          </p:cNvPicPr>
          <p:nvPr/>
        </p:nvPicPr>
        <p:blipFill>
          <a:blip r:embed="rId5"/>
          <a:stretch>
            <a:fillRect/>
          </a:stretch>
        </p:blipFill>
        <p:spPr>
          <a:xfrm>
            <a:off x="1935943" y="4423003"/>
            <a:ext cx="602955" cy="640080"/>
          </a:xfrm>
          <a:prstGeom prst="rect">
            <a:avLst/>
          </a:prstGeom>
        </p:spPr>
      </p:pic>
      <p:pic>
        <p:nvPicPr>
          <p:cNvPr id="4" name="Picture 3">
            <a:extLst>
              <a:ext uri="{FF2B5EF4-FFF2-40B4-BE49-F238E27FC236}">
                <a16:creationId xmlns:a16="http://schemas.microsoft.com/office/drawing/2014/main" id="{0E0AB40A-9E3C-03C0-5690-F45BB4709343}"/>
              </a:ext>
            </a:extLst>
          </p:cNvPr>
          <p:cNvPicPr>
            <a:picLocks noChangeAspect="1"/>
          </p:cNvPicPr>
          <p:nvPr/>
        </p:nvPicPr>
        <p:blipFill>
          <a:blip r:embed="rId6"/>
          <a:stretch>
            <a:fillRect/>
          </a:stretch>
        </p:blipFill>
        <p:spPr>
          <a:xfrm>
            <a:off x="4955911" y="1167064"/>
            <a:ext cx="3262818" cy="1917327"/>
          </a:xfrm>
          <a:prstGeom prst="rect">
            <a:avLst/>
          </a:prstGeom>
        </p:spPr>
      </p:pic>
      <p:sp>
        <p:nvSpPr>
          <p:cNvPr id="6" name="Text Placeholder 5">
            <a:extLst>
              <a:ext uri="{FF2B5EF4-FFF2-40B4-BE49-F238E27FC236}">
                <a16:creationId xmlns:a16="http://schemas.microsoft.com/office/drawing/2014/main" id="{945A1F3A-96FB-657D-F9A1-50C3F4F22F5F}"/>
              </a:ext>
            </a:extLst>
          </p:cNvPr>
          <p:cNvSpPr>
            <a:spLocks noGrp="1"/>
          </p:cNvSpPr>
          <p:nvPr>
            <p:ph type="body" idx="1"/>
          </p:nvPr>
        </p:nvSpPr>
        <p:spPr>
          <a:xfrm>
            <a:off x="311700" y="1152475"/>
            <a:ext cx="4509864" cy="3416400"/>
          </a:xfrm>
        </p:spPr>
        <p:txBody>
          <a:bodyPr/>
          <a:lstStyle/>
          <a:p>
            <a:r>
              <a:rPr lang="en-US" sz="1400" dirty="0"/>
              <a:t>The Program/Management and Business Management functions associated with executing large DoD Programs account for ~15% of the total program cost.</a:t>
            </a:r>
          </a:p>
          <a:p>
            <a:r>
              <a:rPr lang="en-US" sz="1400" dirty="0"/>
              <a:t>However, these functions/processes have been grossly underserved by recent advancements in Digital Engineering Tools.</a:t>
            </a:r>
          </a:p>
          <a:p>
            <a:r>
              <a:rPr lang="en-US" dirty="0"/>
              <a:t>In addition, connecting Program Data Products (WBS, SOW, IMP/IMS, Specifications, …) to the program cost elements and associated cost models, supports improved decision-making and overall program performance.</a:t>
            </a:r>
            <a:endParaRPr lang="en-US" sz="1400" dirty="0"/>
          </a:p>
          <a:p>
            <a:endParaRPr lang="en-US" sz="1400" dirty="0"/>
          </a:p>
          <a:p>
            <a:endParaRPr lang="en-US" dirty="0"/>
          </a:p>
        </p:txBody>
      </p:sp>
      <p:pic>
        <p:nvPicPr>
          <p:cNvPr id="5" name="Picture 4">
            <a:extLst>
              <a:ext uri="{FF2B5EF4-FFF2-40B4-BE49-F238E27FC236}">
                <a16:creationId xmlns:a16="http://schemas.microsoft.com/office/drawing/2014/main" id="{15EC6C89-0855-FE5A-F9C3-070D05F2BD61}"/>
              </a:ext>
            </a:extLst>
          </p:cNvPr>
          <p:cNvPicPr>
            <a:picLocks noChangeAspect="1"/>
          </p:cNvPicPr>
          <p:nvPr/>
        </p:nvPicPr>
        <p:blipFill>
          <a:blip r:embed="rId7"/>
          <a:stretch>
            <a:fillRect/>
          </a:stretch>
        </p:blipFill>
        <p:spPr>
          <a:xfrm>
            <a:off x="4966749" y="3202501"/>
            <a:ext cx="3241143" cy="1385636"/>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675</Words>
  <Application>Microsoft Office PowerPoint</Application>
  <PresentationFormat>On-screen Show (16:9)</PresentationFormat>
  <Paragraphs>68</Paragraphs>
  <Slides>11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Simple Light</vt:lpstr>
      <vt:lpstr>Securboration Technology Conference BA&amp;DT</vt:lpstr>
      <vt:lpstr>PowerPoint Presentation</vt:lpstr>
      <vt:lpstr>BA&amp;DT - Business Analytics &amp; Digital Transformation</vt:lpstr>
      <vt:lpstr>What is our products IMPACT?</vt:lpstr>
      <vt:lpstr>Innovation</vt:lpstr>
      <vt:lpstr>Mission</vt:lpstr>
      <vt:lpstr>Performance</vt:lpstr>
      <vt:lpstr>Accelerate</vt:lpstr>
      <vt:lpstr>Cost</vt:lpstr>
      <vt:lpstr>Transition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Tim Kesecker</cp:lastModifiedBy>
  <cp:revision>131</cp:revision>
  <dcterms:modified xsi:type="dcterms:W3CDTF">2022-10-31T13:15:59Z</dcterms:modified>
</cp:coreProperties>
</file>