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58" autoAdjust="0"/>
  </p:normalViewPr>
  <p:slideViewPr>
    <p:cSldViewPr snapToGrid="0">
      <p:cViewPr varScale="1">
        <p:scale>
          <a:sx n="79" d="100"/>
          <a:sy n="79" d="100"/>
        </p:scale>
        <p:origin x="108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Crutchley" userId="3058c096-c870-4fa6-82c5-892b95d80623" providerId="ADAL" clId="{FD512495-A341-4591-A44E-9893F8D99608}"/>
    <pc:docChg chg="undo redo custSel addSld delSld modSld">
      <pc:chgData name="Jamie Crutchley" userId="3058c096-c870-4fa6-82c5-892b95d80623" providerId="ADAL" clId="{FD512495-A341-4591-A44E-9893F8D99608}" dt="2022-10-31T12:54:08.523" v="10284" actId="20577"/>
      <pc:docMkLst>
        <pc:docMk/>
      </pc:docMkLst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56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57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58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59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60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61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62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63"/>
        </pc:sldMkLst>
      </pc:sldChg>
      <pc:sldChg chg="del">
        <pc:chgData name="Jamie Crutchley" userId="3058c096-c870-4fa6-82c5-892b95d80623" providerId="ADAL" clId="{FD512495-A341-4591-A44E-9893F8D99608}" dt="2022-10-21T14:56:10.160" v="4682" actId="47"/>
        <pc:sldMkLst>
          <pc:docMk/>
          <pc:sldMk cId="0" sldId="264"/>
        </pc:sldMkLst>
      </pc:sldChg>
      <pc:sldChg chg="addSp delSp modSp mod">
        <pc:chgData name="Jamie Crutchley" userId="3058c096-c870-4fa6-82c5-892b95d80623" providerId="ADAL" clId="{FD512495-A341-4591-A44E-9893F8D99608}" dt="2022-10-20T14:59:16.671" v="133" actId="1076"/>
        <pc:sldMkLst>
          <pc:docMk/>
          <pc:sldMk cId="0" sldId="265"/>
        </pc:sldMkLst>
        <pc:spChg chg="del">
          <ac:chgData name="Jamie Crutchley" userId="3058c096-c870-4fa6-82c5-892b95d80623" providerId="ADAL" clId="{FD512495-A341-4591-A44E-9893F8D99608}" dt="2022-10-20T14:59:04.935" v="129" actId="478"/>
          <ac:spMkLst>
            <pc:docMk/>
            <pc:sldMk cId="0" sldId="265"/>
            <ac:spMk id="135" creationId="{00000000-0000-0000-0000-000000000000}"/>
          </ac:spMkLst>
        </pc:spChg>
        <pc:picChg chg="add del">
          <ac:chgData name="Jamie Crutchley" userId="3058c096-c870-4fa6-82c5-892b95d80623" providerId="ADAL" clId="{FD512495-A341-4591-A44E-9893F8D99608}" dt="2022-10-20T14:59:07.752" v="131"/>
          <ac:picMkLst>
            <pc:docMk/>
            <pc:sldMk cId="0" sldId="265"/>
            <ac:picMk id="2" creationId="{97868555-4BF7-0195-E52F-409796159556}"/>
          </ac:picMkLst>
        </pc:picChg>
        <pc:picChg chg="add mod">
          <ac:chgData name="Jamie Crutchley" userId="3058c096-c870-4fa6-82c5-892b95d80623" providerId="ADAL" clId="{FD512495-A341-4591-A44E-9893F8D99608}" dt="2022-10-20T14:59:16.671" v="133" actId="1076"/>
          <ac:picMkLst>
            <pc:docMk/>
            <pc:sldMk cId="0" sldId="265"/>
            <ac:picMk id="3" creationId="{AEDEEDBB-F832-A0BF-880C-77AB09FEE13B}"/>
          </ac:picMkLst>
        </pc:picChg>
      </pc:sldChg>
      <pc:sldChg chg="addSp delSp modSp mod modNotesTx">
        <pc:chgData name="Jamie Crutchley" userId="3058c096-c870-4fa6-82c5-892b95d80623" providerId="ADAL" clId="{FD512495-A341-4591-A44E-9893F8D99608}" dt="2022-10-31T12:53:50.813" v="10276" actId="20577"/>
        <pc:sldMkLst>
          <pc:docMk/>
          <pc:sldMk cId="0" sldId="266"/>
        </pc:sldMkLst>
        <pc:spChg chg="add del mod">
          <ac:chgData name="Jamie Crutchley" userId="3058c096-c870-4fa6-82c5-892b95d80623" providerId="ADAL" clId="{FD512495-A341-4591-A44E-9893F8D99608}" dt="2022-10-21T13:22:38.114" v="2299" actId="478"/>
          <ac:spMkLst>
            <pc:docMk/>
            <pc:sldMk cId="0" sldId="266"/>
            <ac:spMk id="4" creationId="{E9D1A2B0-BEAB-B23E-8B5C-8E75DA2AFBA4}"/>
          </ac:spMkLst>
        </pc:spChg>
        <pc:spChg chg="add del mod">
          <ac:chgData name="Jamie Crutchley" userId="3058c096-c870-4fa6-82c5-892b95d80623" providerId="ADAL" clId="{FD512495-A341-4591-A44E-9893F8D99608}" dt="2022-10-21T13:22:51.426" v="2309" actId="478"/>
          <ac:spMkLst>
            <pc:docMk/>
            <pc:sldMk cId="0" sldId="266"/>
            <ac:spMk id="6" creationId="{C1401671-1406-AD13-C8D4-AB03DB60BD46}"/>
          </ac:spMkLst>
        </pc:spChg>
        <pc:spChg chg="add del mod">
          <ac:chgData name="Jamie Crutchley" userId="3058c096-c870-4fa6-82c5-892b95d80623" providerId="ADAL" clId="{FD512495-A341-4591-A44E-9893F8D99608}" dt="2022-10-21T13:22:50.549" v="2307"/>
          <ac:spMkLst>
            <pc:docMk/>
            <pc:sldMk cId="0" sldId="266"/>
            <ac:spMk id="7" creationId="{A492D93A-445F-2B84-87A1-D1613C8CF348}"/>
          </ac:spMkLst>
        </pc:spChg>
        <pc:spChg chg="add del mod">
          <ac:chgData name="Jamie Crutchley" userId="3058c096-c870-4fa6-82c5-892b95d80623" providerId="ADAL" clId="{FD512495-A341-4591-A44E-9893F8D99608}" dt="2022-10-21T13:22:49.694" v="2305"/>
          <ac:spMkLst>
            <pc:docMk/>
            <pc:sldMk cId="0" sldId="266"/>
            <ac:spMk id="8" creationId="{70F88372-C2E4-A11B-E14D-98012C451E5B}"/>
          </ac:spMkLst>
        </pc:spChg>
        <pc:spChg chg="mod">
          <ac:chgData name="Jamie Crutchley" userId="3058c096-c870-4fa6-82c5-892b95d80623" providerId="ADAL" clId="{FD512495-A341-4591-A44E-9893F8D99608}" dt="2022-10-25T16:30:57.103" v="5220" actId="6549"/>
          <ac:spMkLst>
            <pc:docMk/>
            <pc:sldMk cId="0" sldId="266"/>
            <ac:spMk id="140" creationId="{00000000-0000-0000-0000-000000000000}"/>
          </ac:spMkLst>
        </pc:spChg>
        <pc:spChg chg="add del mod">
          <ac:chgData name="Jamie Crutchley" userId="3058c096-c870-4fa6-82c5-892b95d80623" providerId="ADAL" clId="{FD512495-A341-4591-A44E-9893F8D99608}" dt="2022-10-31T12:53:50.813" v="10276" actId="20577"/>
          <ac:spMkLst>
            <pc:docMk/>
            <pc:sldMk cId="0" sldId="266"/>
            <ac:spMk id="141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21T13:22:27.420" v="2298" actId="478"/>
          <ac:spMkLst>
            <pc:docMk/>
            <pc:sldMk cId="0" sldId="266"/>
            <ac:spMk id="143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7:50.448" v="0" actId="478"/>
          <ac:spMkLst>
            <pc:docMk/>
            <pc:sldMk cId="0" sldId="266"/>
            <ac:spMk id="144" creationId="{00000000-0000-0000-0000-000000000000}"/>
          </ac:spMkLst>
        </pc:spChg>
        <pc:picChg chg="add mod">
          <ac:chgData name="Jamie Crutchley" userId="3058c096-c870-4fa6-82c5-892b95d80623" providerId="ADAL" clId="{FD512495-A341-4591-A44E-9893F8D99608}" dt="2022-10-18T14:48:24.777" v="10" actId="1076"/>
          <ac:picMkLst>
            <pc:docMk/>
            <pc:sldMk cId="0" sldId="266"/>
            <ac:picMk id="2" creationId="{8A4730A5-75A6-A492-3916-7C1C7D8D9425}"/>
          </ac:picMkLst>
        </pc:picChg>
      </pc:sldChg>
      <pc:sldChg chg="addSp delSp modSp mod modNotesTx">
        <pc:chgData name="Jamie Crutchley" userId="3058c096-c870-4fa6-82c5-892b95d80623" providerId="ADAL" clId="{FD512495-A341-4591-A44E-9893F8D99608}" dt="2022-10-27T16:42:12.765" v="9882"/>
        <pc:sldMkLst>
          <pc:docMk/>
          <pc:sldMk cId="0" sldId="267"/>
        </pc:sldMkLst>
        <pc:spChg chg="add del mod">
          <ac:chgData name="Jamie Crutchley" userId="3058c096-c870-4fa6-82c5-892b95d80623" providerId="ADAL" clId="{FD512495-A341-4591-A44E-9893F8D99608}" dt="2022-10-21T14:30:59.374" v="4609" actId="478"/>
          <ac:spMkLst>
            <pc:docMk/>
            <pc:sldMk cId="0" sldId="267"/>
            <ac:spMk id="4" creationId="{C132BBA5-BB65-63BB-3F2B-084A761256B1}"/>
          </ac:spMkLst>
        </pc:spChg>
        <pc:spChg chg="add mod ord">
          <ac:chgData name="Jamie Crutchley" userId="3058c096-c870-4fa6-82c5-892b95d80623" providerId="ADAL" clId="{FD512495-A341-4591-A44E-9893F8D99608}" dt="2022-10-27T15:38:01.586" v="8853" actId="164"/>
          <ac:spMkLst>
            <pc:docMk/>
            <pc:sldMk cId="0" sldId="267"/>
            <ac:spMk id="5" creationId="{693192D5-71FC-3836-6996-D27D44102FB0}"/>
          </ac:spMkLst>
        </pc:spChg>
        <pc:spChg chg="mod">
          <ac:chgData name="Jamie Crutchley" userId="3058c096-c870-4fa6-82c5-892b95d80623" providerId="ADAL" clId="{FD512495-A341-4591-A44E-9893F8D99608}" dt="2022-10-27T15:41:19.072" v="8961"/>
          <ac:spMkLst>
            <pc:docMk/>
            <pc:sldMk cId="0" sldId="267"/>
            <ac:spMk id="9" creationId="{B3C54F99-A486-B3D7-F3A0-BE7EB9A0615E}"/>
          </ac:spMkLst>
        </pc:spChg>
        <pc:spChg chg="add mod ord">
          <ac:chgData name="Jamie Crutchley" userId="3058c096-c870-4fa6-82c5-892b95d80623" providerId="ADAL" clId="{FD512495-A341-4591-A44E-9893F8D99608}" dt="2022-10-27T15:43:18.647" v="9000" actId="164"/>
          <ac:spMkLst>
            <pc:docMk/>
            <pc:sldMk cId="0" sldId="267"/>
            <ac:spMk id="13" creationId="{07F36B7C-4DC7-28FE-5653-C918AC3D3104}"/>
          </ac:spMkLst>
        </pc:spChg>
        <pc:spChg chg="mod">
          <ac:chgData name="Jamie Crutchley" userId="3058c096-c870-4fa6-82c5-892b95d80623" providerId="ADAL" clId="{FD512495-A341-4591-A44E-9893F8D99608}" dt="2022-10-25T14:37:42.701" v="5219" actId="14100"/>
          <ac:spMkLst>
            <pc:docMk/>
            <pc:sldMk cId="0" sldId="267"/>
            <ac:spMk id="149" creationId="{00000000-0000-0000-0000-000000000000}"/>
          </ac:spMkLst>
        </pc:spChg>
        <pc:spChg chg="mod">
          <ac:chgData name="Jamie Crutchley" userId="3058c096-c870-4fa6-82c5-892b95d80623" providerId="ADAL" clId="{FD512495-A341-4591-A44E-9893F8D99608}" dt="2022-10-27T16:42:12.765" v="9882"/>
          <ac:spMkLst>
            <pc:docMk/>
            <pc:sldMk cId="0" sldId="267"/>
            <ac:spMk id="150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21T14:30:57.456" v="4608" actId="478"/>
          <ac:spMkLst>
            <pc:docMk/>
            <pc:sldMk cId="0" sldId="267"/>
            <ac:spMk id="152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8:33.017" v="11" actId="478"/>
          <ac:spMkLst>
            <pc:docMk/>
            <pc:sldMk cId="0" sldId="267"/>
            <ac:spMk id="154" creationId="{00000000-0000-0000-0000-000000000000}"/>
          </ac:spMkLst>
        </pc:spChg>
        <pc:grpChg chg="add mod ord">
          <ac:chgData name="Jamie Crutchley" userId="3058c096-c870-4fa6-82c5-892b95d80623" providerId="ADAL" clId="{FD512495-A341-4591-A44E-9893F8D99608}" dt="2022-10-27T15:37:28.280" v="8840" actId="164"/>
          <ac:grpSpMkLst>
            <pc:docMk/>
            <pc:sldMk cId="0" sldId="267"/>
            <ac:grpSpMk id="6" creationId="{6B99EC61-A8B0-9245-5C48-5491B5F95CEB}"/>
          </ac:grpSpMkLst>
        </pc:grpChg>
        <pc:grpChg chg="add mod">
          <ac:chgData name="Jamie Crutchley" userId="3058c096-c870-4fa6-82c5-892b95d80623" providerId="ADAL" clId="{FD512495-A341-4591-A44E-9893F8D99608}" dt="2022-10-27T15:41:28.450" v="8972" actId="1036"/>
          <ac:grpSpMkLst>
            <pc:docMk/>
            <pc:sldMk cId="0" sldId="267"/>
            <ac:grpSpMk id="7" creationId="{F91B79A6-FD91-605C-65FF-7F602B1667D7}"/>
          </ac:grpSpMkLst>
        </pc:grpChg>
        <pc:grpChg chg="add mod">
          <ac:chgData name="Jamie Crutchley" userId="3058c096-c870-4fa6-82c5-892b95d80623" providerId="ADAL" clId="{FD512495-A341-4591-A44E-9893F8D99608}" dt="2022-10-27T15:41:23.906" v="8969" actId="1036"/>
          <ac:grpSpMkLst>
            <pc:docMk/>
            <pc:sldMk cId="0" sldId="267"/>
            <ac:grpSpMk id="8" creationId="{8E87AC79-A0C3-977E-DFFB-E968A9625541}"/>
          </ac:grpSpMkLst>
        </pc:grpChg>
        <pc:grpChg chg="add mod">
          <ac:chgData name="Jamie Crutchley" userId="3058c096-c870-4fa6-82c5-892b95d80623" providerId="ADAL" clId="{FD512495-A341-4591-A44E-9893F8D99608}" dt="2022-10-27T15:44:13.397" v="9021" actId="1076"/>
          <ac:grpSpMkLst>
            <pc:docMk/>
            <pc:sldMk cId="0" sldId="267"/>
            <ac:grpSpMk id="14" creationId="{3F42B9B8-90D4-A179-094B-4AF87373B297}"/>
          </ac:grpSpMkLst>
        </pc:grpChg>
        <pc:picChg chg="add mod">
          <ac:chgData name="Jamie Crutchley" userId="3058c096-c870-4fa6-82c5-892b95d80623" providerId="ADAL" clId="{FD512495-A341-4591-A44E-9893F8D99608}" dt="2022-10-18T14:48:33.453" v="12"/>
          <ac:picMkLst>
            <pc:docMk/>
            <pc:sldMk cId="0" sldId="267"/>
            <ac:picMk id="2" creationId="{5A3CD27A-01F2-8134-2C99-DAB5355D5D60}"/>
          </ac:picMkLst>
        </pc:picChg>
        <pc:picChg chg="add mod ord">
          <ac:chgData name="Jamie Crutchley" userId="3058c096-c870-4fa6-82c5-892b95d80623" providerId="ADAL" clId="{FD512495-A341-4591-A44E-9893F8D99608}" dt="2022-10-27T15:38:01.586" v="8853" actId="164"/>
          <ac:picMkLst>
            <pc:docMk/>
            <pc:sldMk cId="0" sldId="267"/>
            <ac:picMk id="4" creationId="{64508EE8-7ECA-9734-5B22-E8DA2BC5B3DE}"/>
          </ac:picMkLst>
        </pc:picChg>
        <pc:picChg chg="mod">
          <ac:chgData name="Jamie Crutchley" userId="3058c096-c870-4fa6-82c5-892b95d80623" providerId="ADAL" clId="{FD512495-A341-4591-A44E-9893F8D99608}" dt="2022-10-27T15:41:19.072" v="8961"/>
          <ac:picMkLst>
            <pc:docMk/>
            <pc:sldMk cId="0" sldId="267"/>
            <ac:picMk id="10" creationId="{8516DC2F-A3B7-4850-6072-20360944F49A}"/>
          </ac:picMkLst>
        </pc:picChg>
        <pc:picChg chg="add mod">
          <ac:chgData name="Jamie Crutchley" userId="3058c096-c870-4fa6-82c5-892b95d80623" providerId="ADAL" clId="{FD512495-A341-4591-A44E-9893F8D99608}" dt="2022-10-27T15:43:18.647" v="9000" actId="164"/>
          <ac:picMkLst>
            <pc:docMk/>
            <pc:sldMk cId="0" sldId="267"/>
            <ac:picMk id="12" creationId="{016B8436-2F7D-B9B7-0A1B-F2B199C1BACC}"/>
          </ac:picMkLst>
        </pc:picChg>
        <pc:picChg chg="add mod">
          <ac:chgData name="Jamie Crutchley" userId="3058c096-c870-4fa6-82c5-892b95d80623" providerId="ADAL" clId="{FD512495-A341-4591-A44E-9893F8D99608}" dt="2022-10-21T14:37:43.878" v="4680" actId="1076"/>
          <ac:picMkLst>
            <pc:docMk/>
            <pc:sldMk cId="0" sldId="267"/>
            <ac:picMk id="4098" creationId="{36E4B804-B0C4-E499-A00C-E3E304F23A23}"/>
          </ac:picMkLst>
        </pc:picChg>
      </pc:sldChg>
      <pc:sldChg chg="addSp delSp modSp mod modNotesTx">
        <pc:chgData name="Jamie Crutchley" userId="3058c096-c870-4fa6-82c5-892b95d80623" providerId="ADAL" clId="{FD512495-A341-4591-A44E-9893F8D99608}" dt="2022-10-27T16:02:24.069" v="9684" actId="20577"/>
        <pc:sldMkLst>
          <pc:docMk/>
          <pc:sldMk cId="0" sldId="268"/>
        </pc:sldMkLst>
        <pc:spChg chg="add del mod">
          <ac:chgData name="Jamie Crutchley" userId="3058c096-c870-4fa6-82c5-892b95d80623" providerId="ADAL" clId="{FD512495-A341-4591-A44E-9893F8D99608}" dt="2022-10-21T14:23:17.438" v="4484" actId="478"/>
          <ac:spMkLst>
            <pc:docMk/>
            <pc:sldMk cId="0" sldId="268"/>
            <ac:spMk id="4" creationId="{5E8247C2-A00F-6327-ED38-E6A163401C78}"/>
          </ac:spMkLst>
        </pc:spChg>
        <pc:spChg chg="mod">
          <ac:chgData name="Jamie Crutchley" userId="3058c096-c870-4fa6-82c5-892b95d80623" providerId="ADAL" clId="{FD512495-A341-4591-A44E-9893F8D99608}" dt="2022-10-27T15:38:24.083" v="8860"/>
          <ac:spMkLst>
            <pc:docMk/>
            <pc:sldMk cId="0" sldId="268"/>
            <ac:spMk id="4" creationId="{73C63C56-8600-7949-14FC-61A34A40C86F}"/>
          </ac:spMkLst>
        </pc:spChg>
        <pc:spChg chg="add mod ord">
          <ac:chgData name="Jamie Crutchley" userId="3058c096-c870-4fa6-82c5-892b95d80623" providerId="ADAL" clId="{FD512495-A341-4591-A44E-9893F8D99608}" dt="2022-10-27T15:40:57.737" v="8954" actId="164"/>
          <ac:spMkLst>
            <pc:docMk/>
            <pc:sldMk cId="0" sldId="268"/>
            <ac:spMk id="8" creationId="{B1C4D44E-3719-6EA5-1BFA-3D3122D979A0}"/>
          </ac:spMkLst>
        </pc:spChg>
        <pc:spChg chg="mod">
          <ac:chgData name="Jamie Crutchley" userId="3058c096-c870-4fa6-82c5-892b95d80623" providerId="ADAL" clId="{FD512495-A341-4591-A44E-9893F8D99608}" dt="2022-10-27T15:44:17.218" v="9022"/>
          <ac:spMkLst>
            <pc:docMk/>
            <pc:sldMk cId="0" sldId="268"/>
            <ac:spMk id="11" creationId="{3F8B3732-4122-7CD6-A187-9C6F0CDF7764}"/>
          </ac:spMkLst>
        </pc:spChg>
        <pc:spChg chg="mod">
          <ac:chgData name="Jamie Crutchley" userId="3058c096-c870-4fa6-82c5-892b95d80623" providerId="ADAL" clId="{FD512495-A341-4591-A44E-9893F8D99608}" dt="2022-10-27T16:02:24.069" v="9684" actId="20577"/>
          <ac:spMkLst>
            <pc:docMk/>
            <pc:sldMk cId="0" sldId="268"/>
            <ac:spMk id="160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8:38.374" v="13" actId="478"/>
          <ac:spMkLst>
            <pc:docMk/>
            <pc:sldMk cId="0" sldId="268"/>
            <ac:spMk id="162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21T14:23:09.224" v="4483" actId="478"/>
          <ac:spMkLst>
            <pc:docMk/>
            <pc:sldMk cId="0" sldId="268"/>
            <ac:spMk id="163" creationId="{00000000-0000-0000-0000-000000000000}"/>
          </ac:spMkLst>
        </pc:spChg>
        <pc:grpChg chg="add mod">
          <ac:chgData name="Jamie Crutchley" userId="3058c096-c870-4fa6-82c5-892b95d80623" providerId="ADAL" clId="{FD512495-A341-4591-A44E-9893F8D99608}" dt="2022-10-27T15:38:27" v="8861" actId="1076"/>
          <ac:grpSpMkLst>
            <pc:docMk/>
            <pc:sldMk cId="0" sldId="268"/>
            <ac:grpSpMk id="3" creationId="{A32E1C82-1B5F-FF0D-1B96-7C1341ACF82E}"/>
          </ac:grpSpMkLst>
        </pc:grpChg>
        <pc:grpChg chg="add mod">
          <ac:chgData name="Jamie Crutchley" userId="3058c096-c870-4fa6-82c5-892b95d80623" providerId="ADAL" clId="{FD512495-A341-4591-A44E-9893F8D99608}" dt="2022-10-27T15:41:14.490" v="8960" actId="1035"/>
          <ac:grpSpMkLst>
            <pc:docMk/>
            <pc:sldMk cId="0" sldId="268"/>
            <ac:grpSpMk id="9" creationId="{7F95C9F6-6216-521E-8069-A129DC53236E}"/>
          </ac:grpSpMkLst>
        </pc:grpChg>
        <pc:grpChg chg="add mod">
          <ac:chgData name="Jamie Crutchley" userId="3058c096-c870-4fa6-82c5-892b95d80623" providerId="ADAL" clId="{FD512495-A341-4591-A44E-9893F8D99608}" dt="2022-10-27T15:44:24.618" v="9024" actId="1036"/>
          <ac:grpSpMkLst>
            <pc:docMk/>
            <pc:sldMk cId="0" sldId="268"/>
            <ac:grpSpMk id="10" creationId="{103BE0C7-02CF-562A-B60F-E697BFD78F66}"/>
          </ac:grpSpMkLst>
        </pc:grpChg>
        <pc:picChg chg="add mod">
          <ac:chgData name="Jamie Crutchley" userId="3058c096-c870-4fa6-82c5-892b95d80623" providerId="ADAL" clId="{FD512495-A341-4591-A44E-9893F8D99608}" dt="2022-10-18T14:48:39.110" v="14"/>
          <ac:picMkLst>
            <pc:docMk/>
            <pc:sldMk cId="0" sldId="268"/>
            <ac:picMk id="2" creationId="{B48EF4D3-F501-0CC8-A668-EF70E36896C2}"/>
          </ac:picMkLst>
        </pc:picChg>
        <pc:picChg chg="mod">
          <ac:chgData name="Jamie Crutchley" userId="3058c096-c870-4fa6-82c5-892b95d80623" providerId="ADAL" clId="{FD512495-A341-4591-A44E-9893F8D99608}" dt="2022-10-27T15:38:24.083" v="8860"/>
          <ac:picMkLst>
            <pc:docMk/>
            <pc:sldMk cId="0" sldId="268"/>
            <ac:picMk id="5" creationId="{175D2C2D-0D40-0C98-9998-95D5544C22A3}"/>
          </ac:picMkLst>
        </pc:picChg>
        <pc:picChg chg="add mod">
          <ac:chgData name="Jamie Crutchley" userId="3058c096-c870-4fa6-82c5-892b95d80623" providerId="ADAL" clId="{FD512495-A341-4591-A44E-9893F8D99608}" dt="2022-10-27T15:40:57.737" v="8954" actId="164"/>
          <ac:picMkLst>
            <pc:docMk/>
            <pc:sldMk cId="0" sldId="268"/>
            <ac:picMk id="7" creationId="{00BF5318-B54A-86C6-1EF2-1F5523961C9D}"/>
          </ac:picMkLst>
        </pc:picChg>
        <pc:picChg chg="mod">
          <ac:chgData name="Jamie Crutchley" userId="3058c096-c870-4fa6-82c5-892b95d80623" providerId="ADAL" clId="{FD512495-A341-4591-A44E-9893F8D99608}" dt="2022-10-27T15:44:17.218" v="9022"/>
          <ac:picMkLst>
            <pc:docMk/>
            <pc:sldMk cId="0" sldId="268"/>
            <ac:picMk id="12" creationId="{4B8FBA2F-8AC2-DA6F-2258-3BBCB39FA541}"/>
          </ac:picMkLst>
        </pc:picChg>
        <pc:picChg chg="add mod">
          <ac:chgData name="Jamie Crutchley" userId="3058c096-c870-4fa6-82c5-892b95d80623" providerId="ADAL" clId="{FD512495-A341-4591-A44E-9893F8D99608}" dt="2022-10-21T14:37:37.079" v="4678" actId="1076"/>
          <ac:picMkLst>
            <pc:docMk/>
            <pc:sldMk cId="0" sldId="268"/>
            <ac:picMk id="3074" creationId="{38FC56AE-4C3D-4225-8223-2BF9FC612EF5}"/>
          </ac:picMkLst>
        </pc:picChg>
      </pc:sldChg>
      <pc:sldChg chg="addSp delSp modSp mod modNotesTx">
        <pc:chgData name="Jamie Crutchley" userId="3058c096-c870-4fa6-82c5-892b95d80623" providerId="ADAL" clId="{FD512495-A341-4591-A44E-9893F8D99608}" dt="2022-10-27T16:44:04.376" v="9928" actId="6549"/>
        <pc:sldMkLst>
          <pc:docMk/>
          <pc:sldMk cId="0" sldId="269"/>
        </pc:sldMkLst>
        <pc:spChg chg="mod">
          <ac:chgData name="Jamie Crutchley" userId="3058c096-c870-4fa6-82c5-892b95d80623" providerId="ADAL" clId="{FD512495-A341-4591-A44E-9893F8D99608}" dt="2022-10-27T15:38:31.573" v="8862"/>
          <ac:spMkLst>
            <pc:docMk/>
            <pc:sldMk cId="0" sldId="269"/>
            <ac:spMk id="4" creationId="{47F249A6-EFC1-607C-CA41-10BE0CEB77E4}"/>
          </ac:spMkLst>
        </pc:spChg>
        <pc:spChg chg="add del mod">
          <ac:chgData name="Jamie Crutchley" userId="3058c096-c870-4fa6-82c5-892b95d80623" providerId="ADAL" clId="{FD512495-A341-4591-A44E-9893F8D99608}" dt="2022-10-21T14:20:27.250" v="4482" actId="478"/>
          <ac:spMkLst>
            <pc:docMk/>
            <pc:sldMk cId="0" sldId="269"/>
            <ac:spMk id="4" creationId="{ACF3A7F1-5148-F584-5567-AAEF836CA1B7}"/>
          </ac:spMkLst>
        </pc:spChg>
        <pc:spChg chg="mod">
          <ac:chgData name="Jamie Crutchley" userId="3058c096-c870-4fa6-82c5-892b95d80623" providerId="ADAL" clId="{FD512495-A341-4591-A44E-9893F8D99608}" dt="2022-10-27T15:41:39.097" v="8973"/>
          <ac:spMkLst>
            <pc:docMk/>
            <pc:sldMk cId="0" sldId="269"/>
            <ac:spMk id="7" creationId="{9E02F59E-1ED1-E196-BC72-8A8449064BAE}"/>
          </ac:spMkLst>
        </pc:spChg>
        <pc:spChg chg="mod">
          <ac:chgData name="Jamie Crutchley" userId="3058c096-c870-4fa6-82c5-892b95d80623" providerId="ADAL" clId="{FD512495-A341-4591-A44E-9893F8D99608}" dt="2022-10-27T15:44:27.002" v="9025"/>
          <ac:spMkLst>
            <pc:docMk/>
            <pc:sldMk cId="0" sldId="269"/>
            <ac:spMk id="10" creationId="{19E4DCC8-29C9-6AE6-7980-CC49C7925ED6}"/>
          </ac:spMkLst>
        </pc:spChg>
        <pc:spChg chg="mod">
          <ac:chgData name="Jamie Crutchley" userId="3058c096-c870-4fa6-82c5-892b95d80623" providerId="ADAL" clId="{FD512495-A341-4591-A44E-9893F8D99608}" dt="2022-10-27T15:25:21.516" v="8704" actId="20577"/>
          <ac:spMkLst>
            <pc:docMk/>
            <pc:sldMk cId="0" sldId="269"/>
            <ac:spMk id="169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21T14:20:25.613" v="4481" actId="478"/>
          <ac:spMkLst>
            <pc:docMk/>
            <pc:sldMk cId="0" sldId="269"/>
            <ac:spMk id="171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8:43.802" v="15" actId="478"/>
          <ac:spMkLst>
            <pc:docMk/>
            <pc:sldMk cId="0" sldId="269"/>
            <ac:spMk id="172" creationId="{00000000-0000-0000-0000-000000000000}"/>
          </ac:spMkLst>
        </pc:spChg>
        <pc:grpChg chg="add mod">
          <ac:chgData name="Jamie Crutchley" userId="3058c096-c870-4fa6-82c5-892b95d80623" providerId="ADAL" clId="{FD512495-A341-4591-A44E-9893F8D99608}" dt="2022-10-27T15:38:35.271" v="8868" actId="1036"/>
          <ac:grpSpMkLst>
            <pc:docMk/>
            <pc:sldMk cId="0" sldId="269"/>
            <ac:grpSpMk id="3" creationId="{11AEA932-568C-6E81-CA4A-5D5A11FC30FE}"/>
          </ac:grpSpMkLst>
        </pc:grpChg>
        <pc:grpChg chg="add mod">
          <ac:chgData name="Jamie Crutchley" userId="3058c096-c870-4fa6-82c5-892b95d80623" providerId="ADAL" clId="{FD512495-A341-4591-A44E-9893F8D99608}" dt="2022-10-27T15:41:43.822" v="8975" actId="1035"/>
          <ac:grpSpMkLst>
            <pc:docMk/>
            <pc:sldMk cId="0" sldId="269"/>
            <ac:grpSpMk id="6" creationId="{C75E37AE-0244-46B2-4312-510D68C64D0C}"/>
          </ac:grpSpMkLst>
        </pc:grpChg>
        <pc:grpChg chg="add mod">
          <ac:chgData name="Jamie Crutchley" userId="3058c096-c870-4fa6-82c5-892b95d80623" providerId="ADAL" clId="{FD512495-A341-4591-A44E-9893F8D99608}" dt="2022-10-27T15:44:31.889" v="9031" actId="1035"/>
          <ac:grpSpMkLst>
            <pc:docMk/>
            <pc:sldMk cId="0" sldId="269"/>
            <ac:grpSpMk id="9" creationId="{50DCB824-B6F6-6752-9A61-BA925143FA97}"/>
          </ac:grpSpMkLst>
        </pc:grpChg>
        <pc:picChg chg="add mod">
          <ac:chgData name="Jamie Crutchley" userId="3058c096-c870-4fa6-82c5-892b95d80623" providerId="ADAL" clId="{FD512495-A341-4591-A44E-9893F8D99608}" dt="2022-10-18T14:48:44.329" v="16"/>
          <ac:picMkLst>
            <pc:docMk/>
            <pc:sldMk cId="0" sldId="269"/>
            <ac:picMk id="2" creationId="{34AABCB5-34FE-DFB0-A763-2022639B26E6}"/>
          </ac:picMkLst>
        </pc:picChg>
        <pc:picChg chg="mod">
          <ac:chgData name="Jamie Crutchley" userId="3058c096-c870-4fa6-82c5-892b95d80623" providerId="ADAL" clId="{FD512495-A341-4591-A44E-9893F8D99608}" dt="2022-10-27T15:38:31.573" v="8862"/>
          <ac:picMkLst>
            <pc:docMk/>
            <pc:sldMk cId="0" sldId="269"/>
            <ac:picMk id="5" creationId="{8EC54314-82D6-777A-04FB-B25DDEA1C0E1}"/>
          </ac:picMkLst>
        </pc:picChg>
        <pc:picChg chg="mod">
          <ac:chgData name="Jamie Crutchley" userId="3058c096-c870-4fa6-82c5-892b95d80623" providerId="ADAL" clId="{FD512495-A341-4591-A44E-9893F8D99608}" dt="2022-10-27T15:41:39.097" v="8973"/>
          <ac:picMkLst>
            <pc:docMk/>
            <pc:sldMk cId="0" sldId="269"/>
            <ac:picMk id="8" creationId="{8100042D-7981-EA70-C4A6-180A0EA13F6E}"/>
          </ac:picMkLst>
        </pc:picChg>
        <pc:picChg chg="mod">
          <ac:chgData name="Jamie Crutchley" userId="3058c096-c870-4fa6-82c5-892b95d80623" providerId="ADAL" clId="{FD512495-A341-4591-A44E-9893F8D99608}" dt="2022-10-27T15:44:27.002" v="9025"/>
          <ac:picMkLst>
            <pc:docMk/>
            <pc:sldMk cId="0" sldId="269"/>
            <ac:picMk id="11" creationId="{59AF83FD-6E20-37EC-9ACF-84F0A05FF920}"/>
          </ac:picMkLst>
        </pc:picChg>
        <pc:picChg chg="add mod">
          <ac:chgData name="Jamie Crutchley" userId="3058c096-c870-4fa6-82c5-892b95d80623" providerId="ADAL" clId="{FD512495-A341-4591-A44E-9893F8D99608}" dt="2022-10-21T14:37:30.510" v="4676" actId="1076"/>
          <ac:picMkLst>
            <pc:docMk/>
            <pc:sldMk cId="0" sldId="269"/>
            <ac:picMk id="2050" creationId="{0F1BBC9B-9F6A-F2CB-F10A-FB30ED5FB166}"/>
          </ac:picMkLst>
        </pc:picChg>
      </pc:sldChg>
      <pc:sldChg chg="addSp delSp modSp mod modNotesTx">
        <pc:chgData name="Jamie Crutchley" userId="3058c096-c870-4fa6-82c5-892b95d80623" providerId="ADAL" clId="{FD512495-A341-4591-A44E-9893F8D99608}" dt="2022-10-31T12:54:00.620" v="10280" actId="20577"/>
        <pc:sldMkLst>
          <pc:docMk/>
          <pc:sldMk cId="0" sldId="270"/>
        </pc:sldMkLst>
        <pc:spChg chg="add del mod">
          <ac:chgData name="Jamie Crutchley" userId="3058c096-c870-4fa6-82c5-892b95d80623" providerId="ADAL" clId="{FD512495-A341-4591-A44E-9893F8D99608}" dt="2022-10-21T14:37:57.609" v="4681" actId="478"/>
          <ac:spMkLst>
            <pc:docMk/>
            <pc:sldMk cId="0" sldId="270"/>
            <ac:spMk id="4" creationId="{3E71F70F-F33D-BA9C-C27B-139B101CC125}"/>
          </ac:spMkLst>
        </pc:spChg>
        <pc:spChg chg="mod">
          <ac:chgData name="Jamie Crutchley" userId="3058c096-c870-4fa6-82c5-892b95d80623" providerId="ADAL" clId="{FD512495-A341-4591-A44E-9893F8D99608}" dt="2022-10-27T15:38:40.327" v="8869"/>
          <ac:spMkLst>
            <pc:docMk/>
            <pc:sldMk cId="0" sldId="270"/>
            <ac:spMk id="4" creationId="{ACD4ADF7-7651-C4C5-E80A-02C0E0DA7008}"/>
          </ac:spMkLst>
        </pc:spChg>
        <pc:spChg chg="mod">
          <ac:chgData name="Jamie Crutchley" userId="3058c096-c870-4fa6-82c5-892b95d80623" providerId="ADAL" clId="{FD512495-A341-4591-A44E-9893F8D99608}" dt="2022-10-27T15:41:47.576" v="8976"/>
          <ac:spMkLst>
            <pc:docMk/>
            <pc:sldMk cId="0" sldId="270"/>
            <ac:spMk id="7" creationId="{CD5E389B-713C-E1C4-21E1-CCB51951196F}"/>
          </ac:spMkLst>
        </pc:spChg>
        <pc:spChg chg="mod">
          <ac:chgData name="Jamie Crutchley" userId="3058c096-c870-4fa6-82c5-892b95d80623" providerId="ADAL" clId="{FD512495-A341-4591-A44E-9893F8D99608}" dt="2022-10-27T15:44:34.843" v="9032"/>
          <ac:spMkLst>
            <pc:docMk/>
            <pc:sldMk cId="0" sldId="270"/>
            <ac:spMk id="10" creationId="{934DEB68-1988-0128-F8BC-310301977C97}"/>
          </ac:spMkLst>
        </pc:spChg>
        <pc:spChg chg="mod">
          <ac:chgData name="Jamie Crutchley" userId="3058c096-c870-4fa6-82c5-892b95d80623" providerId="ADAL" clId="{FD512495-A341-4591-A44E-9893F8D99608}" dt="2022-10-31T12:54:00.620" v="10280" actId="20577"/>
          <ac:spMkLst>
            <pc:docMk/>
            <pc:sldMk cId="0" sldId="270"/>
            <ac:spMk id="177" creationId="{00000000-0000-0000-0000-000000000000}"/>
          </ac:spMkLst>
        </pc:spChg>
        <pc:spChg chg="mod">
          <ac:chgData name="Jamie Crutchley" userId="3058c096-c870-4fa6-82c5-892b95d80623" providerId="ADAL" clId="{FD512495-A341-4591-A44E-9893F8D99608}" dt="2022-10-27T16:42:53.537" v="9926" actId="20577"/>
          <ac:spMkLst>
            <pc:docMk/>
            <pc:sldMk cId="0" sldId="270"/>
            <ac:spMk id="178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21T14:34:48.978" v="4636" actId="478"/>
          <ac:spMkLst>
            <pc:docMk/>
            <pc:sldMk cId="0" sldId="270"/>
            <ac:spMk id="180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8:49.288" v="17" actId="478"/>
          <ac:spMkLst>
            <pc:docMk/>
            <pc:sldMk cId="0" sldId="270"/>
            <ac:spMk id="181" creationId="{00000000-0000-0000-0000-000000000000}"/>
          </ac:spMkLst>
        </pc:spChg>
        <pc:grpChg chg="add mod">
          <ac:chgData name="Jamie Crutchley" userId="3058c096-c870-4fa6-82c5-892b95d80623" providerId="ADAL" clId="{FD512495-A341-4591-A44E-9893F8D99608}" dt="2022-10-27T15:39:44.961" v="8947" actId="1038"/>
          <ac:grpSpMkLst>
            <pc:docMk/>
            <pc:sldMk cId="0" sldId="270"/>
            <ac:grpSpMk id="3" creationId="{9719534B-FAAC-A2D8-D9F9-A63DB0F5CD42}"/>
          </ac:grpSpMkLst>
        </pc:grpChg>
        <pc:grpChg chg="add mod">
          <ac:chgData name="Jamie Crutchley" userId="3058c096-c870-4fa6-82c5-892b95d80623" providerId="ADAL" clId="{FD512495-A341-4591-A44E-9893F8D99608}" dt="2022-10-27T16:37:33.394" v="9781" actId="1036"/>
          <ac:grpSpMkLst>
            <pc:docMk/>
            <pc:sldMk cId="0" sldId="270"/>
            <ac:grpSpMk id="6" creationId="{DBA369E0-DA44-F637-FE5B-E6E4F5AB82F0}"/>
          </ac:grpSpMkLst>
        </pc:grpChg>
        <pc:grpChg chg="add mod">
          <ac:chgData name="Jamie Crutchley" userId="3058c096-c870-4fa6-82c5-892b95d80623" providerId="ADAL" clId="{FD512495-A341-4591-A44E-9893F8D99608}" dt="2022-10-27T16:38:08.486" v="9809" actId="1036"/>
          <ac:grpSpMkLst>
            <pc:docMk/>
            <pc:sldMk cId="0" sldId="270"/>
            <ac:grpSpMk id="9" creationId="{5A632D30-24FC-310C-A65B-832278F987D1}"/>
          </ac:grpSpMkLst>
        </pc:grpChg>
        <pc:picChg chg="add mod">
          <ac:chgData name="Jamie Crutchley" userId="3058c096-c870-4fa6-82c5-892b95d80623" providerId="ADAL" clId="{FD512495-A341-4591-A44E-9893F8D99608}" dt="2022-10-18T14:48:50.280" v="18"/>
          <ac:picMkLst>
            <pc:docMk/>
            <pc:sldMk cId="0" sldId="270"/>
            <ac:picMk id="2" creationId="{BD82C91E-683E-8654-786D-EFCA991588D2}"/>
          </ac:picMkLst>
        </pc:picChg>
        <pc:picChg chg="mod">
          <ac:chgData name="Jamie Crutchley" userId="3058c096-c870-4fa6-82c5-892b95d80623" providerId="ADAL" clId="{FD512495-A341-4591-A44E-9893F8D99608}" dt="2022-10-27T15:38:40.327" v="8869"/>
          <ac:picMkLst>
            <pc:docMk/>
            <pc:sldMk cId="0" sldId="270"/>
            <ac:picMk id="5" creationId="{79F17B34-B474-9756-C0AF-69C4F73E1708}"/>
          </ac:picMkLst>
        </pc:picChg>
        <pc:picChg chg="mod">
          <ac:chgData name="Jamie Crutchley" userId="3058c096-c870-4fa6-82c5-892b95d80623" providerId="ADAL" clId="{FD512495-A341-4591-A44E-9893F8D99608}" dt="2022-10-27T15:41:47.576" v="8976"/>
          <ac:picMkLst>
            <pc:docMk/>
            <pc:sldMk cId="0" sldId="270"/>
            <ac:picMk id="8" creationId="{83322730-D47B-EAB5-2984-B51A49007032}"/>
          </ac:picMkLst>
        </pc:picChg>
        <pc:picChg chg="mod">
          <ac:chgData name="Jamie Crutchley" userId="3058c096-c870-4fa6-82c5-892b95d80623" providerId="ADAL" clId="{FD512495-A341-4591-A44E-9893F8D99608}" dt="2022-10-27T15:44:34.843" v="9032"/>
          <ac:picMkLst>
            <pc:docMk/>
            <pc:sldMk cId="0" sldId="270"/>
            <ac:picMk id="11" creationId="{046FBBE6-C6BB-02C3-D10D-515B563D464E}"/>
          </ac:picMkLst>
        </pc:picChg>
        <pc:picChg chg="add mod">
          <ac:chgData name="Jamie Crutchley" userId="3058c096-c870-4fa6-82c5-892b95d80623" providerId="ADAL" clId="{FD512495-A341-4591-A44E-9893F8D99608}" dt="2022-10-21T14:37:21.174" v="4674" actId="1076"/>
          <ac:picMkLst>
            <pc:docMk/>
            <pc:sldMk cId="0" sldId="270"/>
            <ac:picMk id="5122" creationId="{BEFB0914-EA9E-CC87-7940-E2B2CE0554BC}"/>
          </ac:picMkLst>
        </pc:picChg>
      </pc:sldChg>
      <pc:sldChg chg="addSp delSp modSp mod">
        <pc:chgData name="Jamie Crutchley" userId="3058c096-c870-4fa6-82c5-892b95d80623" providerId="ADAL" clId="{FD512495-A341-4591-A44E-9893F8D99608}" dt="2022-10-27T15:45:09.191" v="9052" actId="1035"/>
        <pc:sldMkLst>
          <pc:docMk/>
          <pc:sldMk cId="0" sldId="271"/>
        </pc:sldMkLst>
        <pc:spChg chg="add del mod">
          <ac:chgData name="Jamie Crutchley" userId="3058c096-c870-4fa6-82c5-892b95d80623" providerId="ADAL" clId="{FD512495-A341-4591-A44E-9893F8D99608}" dt="2022-10-27T15:32:55.389" v="8794" actId="478"/>
          <ac:spMkLst>
            <pc:docMk/>
            <pc:sldMk cId="0" sldId="271"/>
            <ac:spMk id="3" creationId="{542CFD39-61CC-A4BE-DBF6-AB6237B37587}"/>
          </ac:spMkLst>
        </pc:spChg>
        <pc:spChg chg="mod">
          <ac:chgData name="Jamie Crutchley" userId="3058c096-c870-4fa6-82c5-892b95d80623" providerId="ADAL" clId="{FD512495-A341-4591-A44E-9893F8D99608}" dt="2022-10-27T15:38:46.090" v="8871"/>
          <ac:spMkLst>
            <pc:docMk/>
            <pc:sldMk cId="0" sldId="271"/>
            <ac:spMk id="5" creationId="{E18822B8-3BEC-441B-2C0D-149376E4B2EC}"/>
          </ac:spMkLst>
        </pc:spChg>
        <pc:spChg chg="mod">
          <ac:chgData name="Jamie Crutchley" userId="3058c096-c870-4fa6-82c5-892b95d80623" providerId="ADAL" clId="{FD512495-A341-4591-A44E-9893F8D99608}" dt="2022-10-27T15:41:54.313" v="8978"/>
          <ac:spMkLst>
            <pc:docMk/>
            <pc:sldMk cId="0" sldId="271"/>
            <ac:spMk id="8" creationId="{EB837F50-1F3B-0724-1BDD-747B12F33130}"/>
          </ac:spMkLst>
        </pc:spChg>
        <pc:spChg chg="mod">
          <ac:chgData name="Jamie Crutchley" userId="3058c096-c870-4fa6-82c5-892b95d80623" providerId="ADAL" clId="{FD512495-A341-4591-A44E-9893F8D99608}" dt="2022-10-27T15:45:00.209" v="9039"/>
          <ac:spMkLst>
            <pc:docMk/>
            <pc:sldMk cId="0" sldId="271"/>
            <ac:spMk id="11" creationId="{AEC3CC41-53F8-CB4B-7403-408757C2EE95}"/>
          </ac:spMkLst>
        </pc:spChg>
        <pc:spChg chg="mod">
          <ac:chgData name="Jamie Crutchley" userId="3058c096-c870-4fa6-82c5-892b95d80623" providerId="ADAL" clId="{FD512495-A341-4591-A44E-9893F8D99608}" dt="2022-10-27T15:39:34.115" v="8934" actId="1038"/>
          <ac:spMkLst>
            <pc:docMk/>
            <pc:sldMk cId="0" sldId="271"/>
            <ac:spMk id="187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8:55.080" v="19" actId="478"/>
          <ac:spMkLst>
            <pc:docMk/>
            <pc:sldMk cId="0" sldId="271"/>
            <ac:spMk id="189" creationId="{00000000-0000-0000-0000-000000000000}"/>
          </ac:spMkLst>
        </pc:spChg>
        <pc:grpChg chg="add mod">
          <ac:chgData name="Jamie Crutchley" userId="3058c096-c870-4fa6-82c5-892b95d80623" providerId="ADAL" clId="{FD512495-A341-4591-A44E-9893F8D99608}" dt="2022-10-27T15:39:34.115" v="8934" actId="1038"/>
          <ac:grpSpMkLst>
            <pc:docMk/>
            <pc:sldMk cId="0" sldId="271"/>
            <ac:grpSpMk id="4" creationId="{40D7C151-C59F-EFF9-598B-D16D66122C38}"/>
          </ac:grpSpMkLst>
        </pc:grpChg>
        <pc:grpChg chg="add mod">
          <ac:chgData name="Jamie Crutchley" userId="3058c096-c870-4fa6-82c5-892b95d80623" providerId="ADAL" clId="{FD512495-A341-4591-A44E-9893F8D99608}" dt="2022-10-27T15:42:00.839" v="8987" actId="1036"/>
          <ac:grpSpMkLst>
            <pc:docMk/>
            <pc:sldMk cId="0" sldId="271"/>
            <ac:grpSpMk id="7" creationId="{86A3045A-22B8-84D8-04B7-68A0C1A80E8C}"/>
          </ac:grpSpMkLst>
        </pc:grpChg>
        <pc:grpChg chg="add mod">
          <ac:chgData name="Jamie Crutchley" userId="3058c096-c870-4fa6-82c5-892b95d80623" providerId="ADAL" clId="{FD512495-A341-4591-A44E-9893F8D99608}" dt="2022-10-27T15:45:09.191" v="9052" actId="1035"/>
          <ac:grpSpMkLst>
            <pc:docMk/>
            <pc:sldMk cId="0" sldId="271"/>
            <ac:grpSpMk id="10" creationId="{04499212-2BA5-6605-894E-A12536251AD8}"/>
          </ac:grpSpMkLst>
        </pc:grpChg>
        <pc:picChg chg="add mod">
          <ac:chgData name="Jamie Crutchley" userId="3058c096-c870-4fa6-82c5-892b95d80623" providerId="ADAL" clId="{FD512495-A341-4591-A44E-9893F8D99608}" dt="2022-10-18T14:48:55.496" v="20"/>
          <ac:picMkLst>
            <pc:docMk/>
            <pc:sldMk cId="0" sldId="271"/>
            <ac:picMk id="2" creationId="{0A357316-EB10-2B3A-73DE-0511D26A54F4}"/>
          </ac:picMkLst>
        </pc:picChg>
        <pc:picChg chg="mod">
          <ac:chgData name="Jamie Crutchley" userId="3058c096-c870-4fa6-82c5-892b95d80623" providerId="ADAL" clId="{FD512495-A341-4591-A44E-9893F8D99608}" dt="2022-10-27T15:38:46.090" v="8871"/>
          <ac:picMkLst>
            <pc:docMk/>
            <pc:sldMk cId="0" sldId="271"/>
            <ac:picMk id="6" creationId="{A7B3D376-8FA6-EAF2-AECB-59B02B4A03C2}"/>
          </ac:picMkLst>
        </pc:picChg>
        <pc:picChg chg="mod">
          <ac:chgData name="Jamie Crutchley" userId="3058c096-c870-4fa6-82c5-892b95d80623" providerId="ADAL" clId="{FD512495-A341-4591-A44E-9893F8D99608}" dt="2022-10-27T15:41:54.313" v="8978"/>
          <ac:picMkLst>
            <pc:docMk/>
            <pc:sldMk cId="0" sldId="271"/>
            <ac:picMk id="9" creationId="{DB502A38-F99F-906E-2071-CEC7E4A77E84}"/>
          </ac:picMkLst>
        </pc:picChg>
        <pc:picChg chg="mod">
          <ac:chgData name="Jamie Crutchley" userId="3058c096-c870-4fa6-82c5-892b95d80623" providerId="ADAL" clId="{FD512495-A341-4591-A44E-9893F8D99608}" dt="2022-10-27T15:45:00.209" v="9039"/>
          <ac:picMkLst>
            <pc:docMk/>
            <pc:sldMk cId="0" sldId="271"/>
            <ac:picMk id="12" creationId="{008C1206-CD7E-D6E8-F542-50C558C5D369}"/>
          </ac:picMkLst>
        </pc:picChg>
        <pc:picChg chg="add mod">
          <ac:chgData name="Jamie Crutchley" userId="3058c096-c870-4fa6-82c5-892b95d80623" providerId="ADAL" clId="{FD512495-A341-4591-A44E-9893F8D99608}" dt="2022-10-21T14:37:12.683" v="4672" actId="1076"/>
          <ac:picMkLst>
            <pc:docMk/>
            <pc:sldMk cId="0" sldId="271"/>
            <ac:picMk id="1026" creationId="{D94540FA-69AA-7DEA-EC96-613027B984E5}"/>
          </ac:picMkLst>
        </pc:picChg>
      </pc:sldChg>
      <pc:sldChg chg="addSp delSp modSp mod modNotesTx">
        <pc:chgData name="Jamie Crutchley" userId="3058c096-c870-4fa6-82c5-892b95d80623" providerId="ADAL" clId="{FD512495-A341-4591-A44E-9893F8D99608}" dt="2022-10-27T17:11:34.442" v="10272" actId="6549"/>
        <pc:sldMkLst>
          <pc:docMk/>
          <pc:sldMk cId="0" sldId="272"/>
        </pc:sldMkLst>
        <pc:spChg chg="mod">
          <ac:chgData name="Jamie Crutchley" userId="3058c096-c870-4fa6-82c5-892b95d80623" providerId="ADAL" clId="{FD512495-A341-4591-A44E-9893F8D99608}" dt="2022-10-27T15:39:18.969" v="8905"/>
          <ac:spMkLst>
            <pc:docMk/>
            <pc:sldMk cId="0" sldId="272"/>
            <ac:spMk id="4" creationId="{082C9939-D901-D236-A3A7-42D7938A1E73}"/>
          </ac:spMkLst>
        </pc:spChg>
        <pc:spChg chg="add del mod">
          <ac:chgData name="Jamie Crutchley" userId="3058c096-c870-4fa6-82c5-892b95d80623" providerId="ADAL" clId="{FD512495-A341-4591-A44E-9893F8D99608}" dt="2022-10-20T15:58:18.758" v="1327" actId="478"/>
          <ac:spMkLst>
            <pc:docMk/>
            <pc:sldMk cId="0" sldId="272"/>
            <ac:spMk id="4" creationId="{4F436C18-828A-F276-DC5A-2120F235543C}"/>
          </ac:spMkLst>
        </pc:spChg>
        <pc:spChg chg="mod">
          <ac:chgData name="Jamie Crutchley" userId="3058c096-c870-4fa6-82c5-892b95d80623" providerId="ADAL" clId="{FD512495-A341-4591-A44E-9893F8D99608}" dt="2022-10-27T15:42:03.143" v="8988"/>
          <ac:spMkLst>
            <pc:docMk/>
            <pc:sldMk cId="0" sldId="272"/>
            <ac:spMk id="8" creationId="{784C32F6-7CF1-94ED-E006-7604B0917F84}"/>
          </ac:spMkLst>
        </pc:spChg>
        <pc:spChg chg="mod">
          <ac:chgData name="Jamie Crutchley" userId="3058c096-c870-4fa6-82c5-892b95d80623" providerId="ADAL" clId="{FD512495-A341-4591-A44E-9893F8D99608}" dt="2022-10-27T15:45:36.319" v="9053"/>
          <ac:spMkLst>
            <pc:docMk/>
            <pc:sldMk cId="0" sldId="272"/>
            <ac:spMk id="11" creationId="{A1440004-C899-5A9B-08B2-0A08248C8A28}"/>
          </ac:spMkLst>
        </pc:spChg>
        <pc:spChg chg="mod">
          <ac:chgData name="Jamie Crutchley" userId="3058c096-c870-4fa6-82c5-892b95d80623" providerId="ADAL" clId="{FD512495-A341-4591-A44E-9893F8D99608}" dt="2022-10-27T15:59:43.497" v="9650" actId="20577"/>
          <ac:spMkLst>
            <pc:docMk/>
            <pc:sldMk cId="0" sldId="272"/>
            <ac:spMk id="195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20T15:58:16.249" v="1326" actId="478"/>
          <ac:spMkLst>
            <pc:docMk/>
            <pc:sldMk cId="0" sldId="272"/>
            <ac:spMk id="197" creationId="{00000000-0000-0000-0000-000000000000}"/>
          </ac:spMkLst>
        </pc:spChg>
        <pc:spChg chg="del">
          <ac:chgData name="Jamie Crutchley" userId="3058c096-c870-4fa6-82c5-892b95d80623" providerId="ADAL" clId="{FD512495-A341-4591-A44E-9893F8D99608}" dt="2022-10-18T14:48:58.605" v="21" actId="478"/>
          <ac:spMkLst>
            <pc:docMk/>
            <pc:sldMk cId="0" sldId="272"/>
            <ac:spMk id="198" creationId="{00000000-0000-0000-0000-000000000000}"/>
          </ac:spMkLst>
        </pc:spChg>
        <pc:grpChg chg="add mod">
          <ac:chgData name="Jamie Crutchley" userId="3058c096-c870-4fa6-82c5-892b95d80623" providerId="ADAL" clId="{FD512495-A341-4591-A44E-9893F8D99608}" dt="2022-10-27T15:39:24.203" v="8918" actId="1038"/>
          <ac:grpSpMkLst>
            <pc:docMk/>
            <pc:sldMk cId="0" sldId="272"/>
            <ac:grpSpMk id="3" creationId="{3C757A19-CAA8-6B9B-DC33-7DE2164B3D1B}"/>
          </ac:grpSpMkLst>
        </pc:grpChg>
        <pc:grpChg chg="add mod">
          <ac:chgData name="Jamie Crutchley" userId="3058c096-c870-4fa6-82c5-892b95d80623" providerId="ADAL" clId="{FD512495-A341-4591-A44E-9893F8D99608}" dt="2022-10-27T15:55:19.938" v="9441" actId="1036"/>
          <ac:grpSpMkLst>
            <pc:docMk/>
            <pc:sldMk cId="0" sldId="272"/>
            <ac:grpSpMk id="7" creationId="{B445AD66-1039-6ABE-E5F9-2C8164C10BC4}"/>
          </ac:grpSpMkLst>
        </pc:grpChg>
        <pc:grpChg chg="add mod">
          <ac:chgData name="Jamie Crutchley" userId="3058c096-c870-4fa6-82c5-892b95d80623" providerId="ADAL" clId="{FD512495-A341-4591-A44E-9893F8D99608}" dt="2022-10-27T15:45:42.122" v="9054" actId="1076"/>
          <ac:grpSpMkLst>
            <pc:docMk/>
            <pc:sldMk cId="0" sldId="272"/>
            <ac:grpSpMk id="10" creationId="{61B49C77-1E57-3917-0D32-353B081F1A43}"/>
          </ac:grpSpMkLst>
        </pc:grpChg>
        <pc:picChg chg="add mod">
          <ac:chgData name="Jamie Crutchley" userId="3058c096-c870-4fa6-82c5-892b95d80623" providerId="ADAL" clId="{FD512495-A341-4591-A44E-9893F8D99608}" dt="2022-10-18T14:48:59.043" v="22"/>
          <ac:picMkLst>
            <pc:docMk/>
            <pc:sldMk cId="0" sldId="272"/>
            <ac:picMk id="2" creationId="{F21FE363-13E4-71ED-C29D-F29C6AB709BA}"/>
          </ac:picMkLst>
        </pc:picChg>
        <pc:picChg chg="add del mod">
          <ac:chgData name="Jamie Crutchley" userId="3058c096-c870-4fa6-82c5-892b95d80623" providerId="ADAL" clId="{FD512495-A341-4591-A44E-9893F8D99608}" dt="2022-10-27T17:02:57.656" v="10215" actId="478"/>
          <ac:picMkLst>
            <pc:docMk/>
            <pc:sldMk cId="0" sldId="272"/>
            <ac:picMk id="5" creationId="{312AE0CE-07DD-14AB-C91A-E1141AC0BABE}"/>
          </ac:picMkLst>
        </pc:picChg>
        <pc:picChg chg="mod">
          <ac:chgData name="Jamie Crutchley" userId="3058c096-c870-4fa6-82c5-892b95d80623" providerId="ADAL" clId="{FD512495-A341-4591-A44E-9893F8D99608}" dt="2022-10-27T15:39:18.969" v="8905"/>
          <ac:picMkLst>
            <pc:docMk/>
            <pc:sldMk cId="0" sldId="272"/>
            <ac:picMk id="6" creationId="{ED745784-11CC-1ABC-C72D-AAF8C6A5173B}"/>
          </ac:picMkLst>
        </pc:picChg>
        <pc:picChg chg="mod">
          <ac:chgData name="Jamie Crutchley" userId="3058c096-c870-4fa6-82c5-892b95d80623" providerId="ADAL" clId="{FD512495-A341-4591-A44E-9893F8D99608}" dt="2022-10-27T15:42:03.143" v="8988"/>
          <ac:picMkLst>
            <pc:docMk/>
            <pc:sldMk cId="0" sldId="272"/>
            <ac:picMk id="9" creationId="{B9F7F0F5-C303-43A4-8716-8507E9115C51}"/>
          </ac:picMkLst>
        </pc:picChg>
        <pc:picChg chg="mod">
          <ac:chgData name="Jamie Crutchley" userId="3058c096-c870-4fa6-82c5-892b95d80623" providerId="ADAL" clId="{FD512495-A341-4591-A44E-9893F8D99608}" dt="2022-10-27T15:45:36.319" v="9053"/>
          <ac:picMkLst>
            <pc:docMk/>
            <pc:sldMk cId="0" sldId="272"/>
            <ac:picMk id="12" creationId="{2ECBDCAE-21E7-B45A-300A-7D26B7411BFC}"/>
          </ac:picMkLst>
        </pc:picChg>
        <pc:picChg chg="add del">
          <ac:chgData name="Jamie Crutchley" userId="3058c096-c870-4fa6-82c5-892b95d80623" providerId="ADAL" clId="{FD512495-A341-4591-A44E-9893F8D99608}" dt="2022-10-27T17:03:12.338" v="10217" actId="478"/>
          <ac:picMkLst>
            <pc:docMk/>
            <pc:sldMk cId="0" sldId="272"/>
            <ac:picMk id="13" creationId="{51600369-4853-06BA-FCDD-FC6FA4B21B9B}"/>
          </ac:picMkLst>
        </pc:picChg>
        <pc:picChg chg="add mod">
          <ac:chgData name="Jamie Crutchley" userId="3058c096-c870-4fa6-82c5-892b95d80623" providerId="ADAL" clId="{FD512495-A341-4591-A44E-9893F8D99608}" dt="2022-10-27T17:10:47.046" v="10271" actId="1036"/>
          <ac:picMkLst>
            <pc:docMk/>
            <pc:sldMk cId="0" sldId="272"/>
            <ac:picMk id="15" creationId="{138F85AA-CB61-9B18-CBDC-347257984F57}"/>
          </ac:picMkLst>
        </pc:picChg>
        <pc:picChg chg="add mod">
          <ac:chgData name="Jamie Crutchley" userId="3058c096-c870-4fa6-82c5-892b95d80623" providerId="ADAL" clId="{FD512495-A341-4591-A44E-9893F8D99608}" dt="2022-10-27T17:10:47.046" v="10271" actId="1036"/>
          <ac:picMkLst>
            <pc:docMk/>
            <pc:sldMk cId="0" sldId="272"/>
            <ac:picMk id="17" creationId="{1FB774C4-C432-F2F4-223E-B69143A0AF03}"/>
          </ac:picMkLst>
        </pc:picChg>
        <pc:picChg chg="add del mod">
          <ac:chgData name="Jamie Crutchley" userId="3058c096-c870-4fa6-82c5-892b95d80623" providerId="ADAL" clId="{FD512495-A341-4591-A44E-9893F8D99608}" dt="2022-10-27T17:10:11.708" v="10243" actId="478"/>
          <ac:picMkLst>
            <pc:docMk/>
            <pc:sldMk cId="0" sldId="272"/>
            <ac:picMk id="19" creationId="{758BD5E8-DD55-B1A2-D454-B357BD29CB7F}"/>
          </ac:picMkLst>
        </pc:picChg>
        <pc:picChg chg="add mod">
          <ac:chgData name="Jamie Crutchley" userId="3058c096-c870-4fa6-82c5-892b95d80623" providerId="ADAL" clId="{FD512495-A341-4591-A44E-9893F8D99608}" dt="2022-10-27T17:10:47.046" v="10271" actId="1036"/>
          <ac:picMkLst>
            <pc:docMk/>
            <pc:sldMk cId="0" sldId="272"/>
            <ac:picMk id="1026" creationId="{5A776541-98C3-4E74-B840-5ABA34CF871B}"/>
          </ac:picMkLst>
        </pc:picChg>
      </pc:sldChg>
      <pc:sldChg chg="modSp mod">
        <pc:chgData name="Jamie Crutchley" userId="3058c096-c870-4fa6-82c5-892b95d80623" providerId="ADAL" clId="{FD512495-A341-4591-A44E-9893F8D99608}" dt="2022-10-31T12:54:08.523" v="10284" actId="20577"/>
        <pc:sldMkLst>
          <pc:docMk/>
          <pc:sldMk cId="0" sldId="273"/>
        </pc:sldMkLst>
        <pc:spChg chg="mod">
          <ac:chgData name="Jamie Crutchley" userId="3058c096-c870-4fa6-82c5-892b95d80623" providerId="ADAL" clId="{FD512495-A341-4591-A44E-9893F8D99608}" dt="2022-10-31T12:54:08.523" v="10284" actId="20577"/>
          <ac:spMkLst>
            <pc:docMk/>
            <pc:sldMk cId="0" sldId="273"/>
            <ac:spMk id="204" creationId="{00000000-0000-0000-0000-000000000000}"/>
          </ac:spMkLst>
        </pc:spChg>
      </pc:sldChg>
      <pc:sldChg chg="add del">
        <pc:chgData name="Jamie Crutchley" userId="3058c096-c870-4fa6-82c5-892b95d80623" providerId="ADAL" clId="{FD512495-A341-4591-A44E-9893F8D99608}" dt="2022-10-27T15:44:56.100" v="9038"/>
        <pc:sldMkLst>
          <pc:docMk/>
          <pc:sldMk cId="1021582296" sldId="274"/>
        </pc:sldMkLst>
      </pc:sldChg>
    </pc:docChg>
  </pc:docChgLst>
  <pc:docChgLst>
    <pc:chgData name="Jamie Crutchley" userId="3058c096-c870-4fa6-82c5-892b95d80623" providerId="ADAL" clId="{82D5F812-5E21-4BBB-8D5D-0F2C28C56A09}"/>
    <pc:docChg chg="custSel modSld">
      <pc:chgData name="Jamie Crutchley" userId="3058c096-c870-4fa6-82c5-892b95d80623" providerId="ADAL" clId="{82D5F812-5E21-4BBB-8D5D-0F2C28C56A09}" dt="2022-11-11T17:12:13.642" v="3930" actId="6549"/>
      <pc:docMkLst>
        <pc:docMk/>
      </pc:docMkLst>
      <pc:sldChg chg="modNotesTx">
        <pc:chgData name="Jamie Crutchley" userId="3058c096-c870-4fa6-82c5-892b95d80623" providerId="ADAL" clId="{82D5F812-5E21-4BBB-8D5D-0F2C28C56A09}" dt="2022-11-11T17:06:43.547" v="3250" actId="20577"/>
        <pc:sldMkLst>
          <pc:docMk/>
          <pc:sldMk cId="0" sldId="265"/>
        </pc:sldMkLst>
      </pc:sldChg>
      <pc:sldChg chg="modNotesTx">
        <pc:chgData name="Jamie Crutchley" userId="3058c096-c870-4fa6-82c5-892b95d80623" providerId="ADAL" clId="{82D5F812-5E21-4BBB-8D5D-0F2C28C56A09}" dt="2022-11-11T17:12:13.642" v="3930" actId="6549"/>
        <pc:sldMkLst>
          <pc:docMk/>
          <pc:sldMk cId="0" sldId="266"/>
        </pc:sldMkLst>
      </pc:sldChg>
      <pc:sldChg chg="modNotesTx">
        <pc:chgData name="Jamie Crutchley" userId="3058c096-c870-4fa6-82c5-892b95d80623" providerId="ADAL" clId="{82D5F812-5E21-4BBB-8D5D-0F2C28C56A09}" dt="2022-11-11T17:11:25.143" v="3842" actId="6549"/>
        <pc:sldMkLst>
          <pc:docMk/>
          <pc:sldMk cId="0" sldId="267"/>
        </pc:sldMkLst>
      </pc:sldChg>
      <pc:sldChg chg="modNotesTx">
        <pc:chgData name="Jamie Crutchley" userId="3058c096-c870-4fa6-82c5-892b95d80623" providerId="ADAL" clId="{82D5F812-5E21-4BBB-8D5D-0F2C28C56A09}" dt="2022-11-11T16:48:40.422" v="2766" actId="20577"/>
        <pc:sldMkLst>
          <pc:docMk/>
          <pc:sldMk cId="0" sldId="269"/>
        </pc:sldMkLst>
      </pc:sldChg>
      <pc:sldChg chg="modNotesTx">
        <pc:chgData name="Jamie Crutchley" userId="3058c096-c870-4fa6-82c5-892b95d80623" providerId="ADAL" clId="{82D5F812-5E21-4BBB-8D5D-0F2C28C56A09}" dt="2022-11-11T16:48:56.476" v="2775" actId="20577"/>
        <pc:sldMkLst>
          <pc:docMk/>
          <pc:sldMk cId="0" sldId="270"/>
        </pc:sldMkLst>
      </pc:sldChg>
      <pc:sldChg chg="modNotesTx">
        <pc:chgData name="Jamie Crutchley" userId="3058c096-c870-4fa6-82c5-892b95d80623" providerId="ADAL" clId="{82D5F812-5E21-4BBB-8D5D-0F2C28C56A09}" dt="2022-11-11T16:49:01.731" v="2778" actId="20577"/>
        <pc:sldMkLst>
          <pc:docMk/>
          <pc:sldMk cId="0" sldId="271"/>
        </pc:sldMkLst>
      </pc:sldChg>
      <pc:sldChg chg="modNotesTx">
        <pc:chgData name="Jamie Crutchley" userId="3058c096-c870-4fa6-82c5-892b95d80623" providerId="ADAL" clId="{82D5F812-5E21-4BBB-8D5D-0F2C28C56A09}" dt="2022-11-11T16:53:13.389" v="3145" actId="6549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724fcbc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724fcbc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 office info: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- Located in O’Fallon, IL, minutes from SAFB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- Primary customer is USTRANSCOM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724fcbc6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724fcbc6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724fcbc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4724fcbc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MANAGEMENT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USTRANSCOM has over 100 purpose-built systems for tracking movements of people and materials.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Systems were grown separately over time and cobbled together as needed.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Data environment is chaotic.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Securboration has worked multiple data projects focused on on-premises and cloud-based data management.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- Strategies for Enterprise Metadata and Master Data Management – on-prem strategies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- Enhanced Data Lakes – into the cloud strategies – LOCATION DATA CHALLENGE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- Knowledge Management in an Enterprise Data Environment – primarily textual, but included cross-store queries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- Automated Mapping of Diverse Data Sets – Using metadata from other efforts to provide automated matching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TEXT ANALYTICS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SES – Metatagger – TOMODACHI SITUATIONAL AWARENESS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Knowledge Management in an Enterprise Data Environment – expand Metatagger to concept extraction, entity extraction, summarization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CYBER SECURITY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Zero Trust Operational Access Control – proactive detection of insider threats and analysis of breach consequences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- INSIDER THREAT DETECTION and BREACH ANALYSIS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724fcbc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724fcbc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724fcbc6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724fcbc6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Data management </a:t>
            </a:r>
            <a:r>
              <a:rPr lang="en-US" dirty="0"/>
              <a:t>– Location data challenge – data lineage recorded automatically vs NONE from manual effort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Text analytics </a:t>
            </a:r>
            <a:r>
              <a:rPr lang="en-US" dirty="0"/>
              <a:t>– performance is largely a function of speed – talk about on next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Cyber security </a:t>
            </a:r>
            <a:r>
              <a:rPr lang="en-US" dirty="0"/>
              <a:t>– ZT-OAC - more accurate picture of breach impact through more precise knowledge of user access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724fcbc6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4724fcbc6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Data management </a:t>
            </a:r>
            <a:r>
              <a:rPr lang="en-US" dirty="0"/>
              <a:t>– Location data challenge – 86 locations across 13 country codes and 3 COCOMs took one person 1.5 months manually.  Automated curation took 3 people 4 months to set up, but then was able to process all 55,092 unique locations tracked by USTRANSCOM in seconds and could be reused as locations changed.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Text analytics </a:t>
            </a:r>
            <a:r>
              <a:rPr lang="en-US" dirty="0"/>
              <a:t>– </a:t>
            </a:r>
            <a:r>
              <a:rPr lang="en-US" dirty="0" err="1"/>
              <a:t>Tomodachi</a:t>
            </a:r>
            <a:r>
              <a:rPr lang="en-US" dirty="0"/>
              <a:t> radiological incident detected up to 4 days earlier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Cyber security </a:t>
            </a:r>
            <a:r>
              <a:rPr lang="en-US" dirty="0"/>
              <a:t>– Detection as a breach happens vs after effects are noticed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724fcbc6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724fcbc6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Data management </a:t>
            </a:r>
            <a:r>
              <a:rPr lang="en-US" dirty="0"/>
              <a:t>- Location data challenge - Represented nearly a 99% reduction in man hours.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Text analytics </a:t>
            </a:r>
            <a:r>
              <a:rPr lang="en-US" dirty="0"/>
              <a:t>– Customer estimated 2 to 4 man hours / day workload savings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Cyber security </a:t>
            </a:r>
            <a:r>
              <a:rPr lang="en-US" dirty="0"/>
              <a:t>– Hard to quantify, but Equifax breach was 1.4B, log4j vulnerability still being tallied, what is the cost of national security?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724fcbc6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724fcbc6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724fcbc6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4724fcbc6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513" y="672900"/>
            <a:ext cx="3964650" cy="20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l="8840" t="14116" r="8840" b="13857"/>
          <a:stretch/>
        </p:blipFill>
        <p:spPr>
          <a:xfrm>
            <a:off x="121538" y="719338"/>
            <a:ext cx="4234100" cy="370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EEDBB-F832-A0BF-880C-77AB09FEE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512" y="3033019"/>
            <a:ext cx="1332652" cy="906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our Impact?</a:t>
            </a:r>
            <a:endParaRPr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261298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chemeClr val="dk1"/>
                </a:solidFill>
              </a:rPr>
              <a:t>I</a:t>
            </a:r>
            <a:r>
              <a:rPr lang="en" sz="1500" b="1" dirty="0">
                <a:solidFill>
                  <a:schemeClr val="dk1"/>
                </a:solidFill>
              </a:rPr>
              <a:t>nnovation</a:t>
            </a:r>
            <a:r>
              <a:rPr lang="en" sz="1500" dirty="0">
                <a:solidFill>
                  <a:schemeClr val="dk1"/>
                </a:solidFill>
              </a:rPr>
              <a:t> – Advancing the state-of-the-art with cutting-edge processes and tools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chemeClr val="dk1"/>
                </a:solidFill>
              </a:rPr>
              <a:t>M</a:t>
            </a:r>
            <a:r>
              <a:rPr lang="en" sz="1500" b="1" dirty="0">
                <a:solidFill>
                  <a:schemeClr val="dk1"/>
                </a:solidFill>
              </a:rPr>
              <a:t>ission</a:t>
            </a:r>
            <a:r>
              <a:rPr lang="en" sz="1500" dirty="0">
                <a:solidFill>
                  <a:schemeClr val="dk1"/>
                </a:solidFill>
              </a:rPr>
              <a:t> – Supporting the customer’s evolving mission with exceptional agility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chemeClr val="dk1"/>
                </a:solidFill>
              </a:rPr>
              <a:t>P</a:t>
            </a:r>
            <a:r>
              <a:rPr lang="en" sz="1500" b="1" dirty="0">
                <a:solidFill>
                  <a:schemeClr val="dk1"/>
                </a:solidFill>
              </a:rPr>
              <a:t>erformance</a:t>
            </a:r>
            <a:r>
              <a:rPr lang="en" sz="1500" dirty="0">
                <a:solidFill>
                  <a:schemeClr val="dk1"/>
                </a:solidFill>
              </a:rPr>
              <a:t> – Enabling sound decision making through rapid, accurate understanding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chemeClr val="dk1"/>
                </a:solidFill>
              </a:rPr>
              <a:t>A</a:t>
            </a:r>
            <a:r>
              <a:rPr lang="en" sz="1500" b="1" dirty="0">
                <a:solidFill>
                  <a:schemeClr val="dk1"/>
                </a:solidFill>
              </a:rPr>
              <a:t>cceleration</a:t>
            </a:r>
            <a:r>
              <a:rPr lang="en" sz="1500" dirty="0">
                <a:solidFill>
                  <a:schemeClr val="dk1"/>
                </a:solidFill>
              </a:rPr>
              <a:t> – Driving automation and agility of processes for increased operational tempo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u="sng" dirty="0">
                <a:solidFill>
                  <a:schemeClr val="dk1"/>
                </a:solidFill>
              </a:rPr>
              <a:t>C</a:t>
            </a:r>
            <a:r>
              <a:rPr lang="en" sz="1500" b="1" dirty="0">
                <a:solidFill>
                  <a:schemeClr val="dk1"/>
                </a:solidFill>
              </a:rPr>
              <a:t>ost </a:t>
            </a:r>
            <a:r>
              <a:rPr lang="en" sz="1500" dirty="0">
                <a:solidFill>
                  <a:schemeClr val="dk1"/>
                </a:solidFill>
              </a:rPr>
              <a:t>– Delivering cost savings through more efficient and effective workflows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dk1"/>
                </a:solidFill>
              </a:rPr>
              <a:t>T</a:t>
            </a:r>
            <a:r>
              <a:rPr lang="en" sz="1500" b="1" dirty="0">
                <a:solidFill>
                  <a:schemeClr val="dk1"/>
                </a:solidFill>
              </a:rPr>
              <a:t>ransition</a:t>
            </a:r>
            <a:r>
              <a:rPr lang="en" sz="1500" dirty="0">
                <a:solidFill>
                  <a:schemeClr val="dk1"/>
                </a:solidFill>
              </a:rPr>
              <a:t> – Guiding process development by pushing the envelope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4730A5-75A6-A492-3916-7C1C7D8D9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219225" y="509825"/>
            <a:ext cx="46809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77" b="1" u="sng" dirty="0"/>
              <a:t>I</a:t>
            </a:r>
            <a:r>
              <a:rPr lang="en" sz="2277" b="1" dirty="0"/>
              <a:t>nnovation</a:t>
            </a:r>
            <a:endParaRPr sz="3577"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219225" y="1217274"/>
            <a:ext cx="4680934" cy="3598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Cutting-edge processes and tools for </a:t>
            </a:r>
            <a:r>
              <a:rPr lang="en-US" sz="1500" b="1" dirty="0">
                <a:solidFill>
                  <a:schemeClr val="dk1"/>
                </a:solidFill>
              </a:rPr>
              <a:t>data management </a:t>
            </a:r>
            <a:r>
              <a:rPr lang="en-US" sz="1500" dirty="0">
                <a:solidFill>
                  <a:schemeClr val="dk1"/>
                </a:solidFill>
              </a:rPr>
              <a:t>at scale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Metadata strategies to enable data discovery over large-scale, diverse data sources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Automated mapping of diverse data sources to allow accurate master data creation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Data curation processes targeting varied use case and quality requirements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Techniques to empower discovery of data across physical store boundaries through business-focused logical queries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Advanced </a:t>
            </a:r>
            <a:r>
              <a:rPr lang="en-US" sz="1500" b="1" dirty="0">
                <a:solidFill>
                  <a:schemeClr val="dk1"/>
                </a:solidFill>
              </a:rPr>
              <a:t>text analytics </a:t>
            </a:r>
            <a:r>
              <a:rPr lang="en-US" sz="1500" dirty="0">
                <a:solidFill>
                  <a:schemeClr val="dk1"/>
                </a:solidFill>
              </a:rPr>
              <a:t>capabilities for natural language processing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Extraction of semantic concepts to uncover importance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Discovery of entities and relationships to establish relevance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Summarization for more rapid understanding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State-of-the-art </a:t>
            </a:r>
            <a:r>
              <a:rPr lang="en-US" sz="1500" b="1" dirty="0">
                <a:solidFill>
                  <a:schemeClr val="dk1"/>
                </a:solidFill>
              </a:rPr>
              <a:t>cyber security </a:t>
            </a:r>
            <a:r>
              <a:rPr lang="en-US" sz="1500" dirty="0">
                <a:solidFill>
                  <a:schemeClr val="dk1"/>
                </a:solidFill>
              </a:rPr>
              <a:t>techniques</a:t>
            </a:r>
            <a:r>
              <a:rPr lang="en-US" sz="1500" b="1" dirty="0">
                <a:solidFill>
                  <a:schemeClr val="dk1"/>
                </a:solidFill>
              </a:rPr>
              <a:t> </a:t>
            </a:r>
            <a:r>
              <a:rPr lang="en-US" sz="1500" dirty="0">
                <a:solidFill>
                  <a:schemeClr val="dk1"/>
                </a:solidFill>
              </a:rPr>
              <a:t>to protect enterprise assets</a:t>
            </a:r>
            <a:endParaRPr lang="en" sz="1500" dirty="0">
              <a:solidFill>
                <a:schemeClr val="dk1"/>
              </a:solidFill>
            </a:endParaRP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" sz="1300" dirty="0">
                <a:solidFill>
                  <a:schemeClr val="dk1"/>
                </a:solidFill>
              </a:rPr>
              <a:t>Correlation of user privileges with training and infraction data to create user risk scores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Proactive detection of data anomalies to discover adversarial manipulation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" sz="1300" dirty="0">
                <a:solidFill>
                  <a:schemeClr val="dk1"/>
                </a:solidFill>
              </a:rPr>
              <a:t>User access analysis to reveal scope and severity for breach investigation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endParaRPr lang="en" sz="1300" dirty="0">
              <a:solidFill>
                <a:schemeClr val="dk1"/>
              </a:solidFill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1753500" y="193175"/>
            <a:ext cx="285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CD27A-01F2-8134-2C99-DAB5355D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36E4B804-B0C4-E499-A00C-E3E304F2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1" y="145825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1B79A6-FD91-605C-65FF-7F602B1667D7}"/>
              </a:ext>
            </a:extLst>
          </p:cNvPr>
          <p:cNvGrpSpPr/>
          <p:nvPr/>
        </p:nvGrpSpPr>
        <p:grpSpPr>
          <a:xfrm>
            <a:off x="4219225" y="1292069"/>
            <a:ext cx="226742" cy="229080"/>
            <a:chOff x="2824976" y="577448"/>
            <a:chExt cx="991037" cy="1001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3192D5-71FC-3836-6996-D27D44102FB0}"/>
                </a:ext>
              </a:extLst>
            </p:cNvPr>
            <p:cNvSpPr/>
            <p:nvPr/>
          </p:nvSpPr>
          <p:spPr>
            <a:xfrm>
              <a:off x="2824976" y="577448"/>
              <a:ext cx="973873" cy="98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Database outline">
              <a:extLst>
                <a:ext uri="{FF2B5EF4-FFF2-40B4-BE49-F238E27FC236}">
                  <a16:creationId xmlns:a16="http://schemas.microsoft.com/office/drawing/2014/main" id="{64508EE8-7ECA-9734-5B22-E8DA2BC5B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0685" y="593375"/>
              <a:ext cx="985328" cy="98532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87AC79-A0C3-977E-DFFB-E968A9625541}"/>
              </a:ext>
            </a:extLst>
          </p:cNvPr>
          <p:cNvGrpSpPr/>
          <p:nvPr/>
        </p:nvGrpSpPr>
        <p:grpSpPr>
          <a:xfrm>
            <a:off x="4219225" y="2638656"/>
            <a:ext cx="222815" cy="225233"/>
            <a:chOff x="4695247" y="528150"/>
            <a:chExt cx="1051348" cy="1062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C54F99-A486-B3D7-F3A0-BE7EB9A0615E}"/>
                </a:ext>
              </a:extLst>
            </p:cNvPr>
            <p:cNvSpPr/>
            <p:nvPr/>
          </p:nvSpPr>
          <p:spPr>
            <a:xfrm>
              <a:off x="4695247" y="528150"/>
              <a:ext cx="1051348" cy="106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Document outline">
              <a:extLst>
                <a:ext uri="{FF2B5EF4-FFF2-40B4-BE49-F238E27FC236}">
                  <a16:creationId xmlns:a16="http://schemas.microsoft.com/office/drawing/2014/main" id="{8516DC2F-A3B7-4850-6072-20360944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1571" y="612321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42B9B8-90D4-A179-094B-4AF87373B297}"/>
              </a:ext>
            </a:extLst>
          </p:cNvPr>
          <p:cNvGrpSpPr/>
          <p:nvPr/>
        </p:nvGrpSpPr>
        <p:grpSpPr>
          <a:xfrm>
            <a:off x="4174842" y="3515651"/>
            <a:ext cx="310668" cy="306313"/>
            <a:chOff x="2430966" y="380750"/>
            <a:chExt cx="1092819" cy="10775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F36B7C-4DC7-28FE-5653-C918AC3D3104}"/>
                </a:ext>
              </a:extLst>
            </p:cNvPr>
            <p:cNvSpPr/>
            <p:nvPr/>
          </p:nvSpPr>
          <p:spPr>
            <a:xfrm>
              <a:off x="2430966" y="380750"/>
              <a:ext cx="1092819" cy="107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Lock outline">
              <a:extLst>
                <a:ext uri="{FF2B5EF4-FFF2-40B4-BE49-F238E27FC236}">
                  <a16:creationId xmlns:a16="http://schemas.microsoft.com/office/drawing/2014/main" id="{016B8436-2F7D-B9B7-0A1B-F2B199C1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0365" y="448125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123250" y="345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/>
              <a:t>M</a:t>
            </a:r>
            <a:r>
              <a:rPr lang="en" sz="2000" b="1" dirty="0"/>
              <a:t>ission</a:t>
            </a:r>
            <a:endParaRPr sz="2000" dirty="0"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123248" y="1052725"/>
            <a:ext cx="444875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Support the customer’s evolving mission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Promote </a:t>
            </a:r>
            <a:r>
              <a:rPr lang="en-US" sz="1300" b="1" dirty="0">
                <a:solidFill>
                  <a:schemeClr val="dk1"/>
                </a:solidFill>
              </a:rPr>
              <a:t>data management</a:t>
            </a:r>
            <a:r>
              <a:rPr lang="en-US" sz="1300" dirty="0">
                <a:solidFill>
                  <a:schemeClr val="dk1"/>
                </a:solidFill>
              </a:rPr>
              <a:t> techniques that provide precise, discoverable information</a:t>
            </a: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Enable informed decision making with accurate and timely </a:t>
            </a:r>
            <a:r>
              <a:rPr lang="en-US" sz="1300" b="1" dirty="0">
                <a:solidFill>
                  <a:schemeClr val="dk1"/>
                </a:solidFill>
              </a:rPr>
              <a:t>text analytics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742950" lvl="1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1300" dirty="0">
                <a:solidFill>
                  <a:schemeClr val="dk1"/>
                </a:solidFill>
              </a:rPr>
              <a:t>Improve security posture with proactive </a:t>
            </a:r>
            <a:r>
              <a:rPr lang="en-US" sz="1300" b="1" dirty="0">
                <a:solidFill>
                  <a:schemeClr val="dk1"/>
                </a:solidFill>
              </a:rPr>
              <a:t>cyber security</a:t>
            </a:r>
            <a:r>
              <a:rPr lang="en-US" sz="1300" dirty="0">
                <a:solidFill>
                  <a:schemeClr val="dk1"/>
                </a:solidFill>
              </a:rPr>
              <a:t> approaches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EF4D3-F501-0CC8-A668-EF70E3689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8FC56AE-4C3D-4225-8223-2BF9FC612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6" y="1526721"/>
            <a:ext cx="2743200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2E1C82-1B5F-FF0D-1B96-7C1341ACF82E}"/>
              </a:ext>
            </a:extLst>
          </p:cNvPr>
          <p:cNvGrpSpPr/>
          <p:nvPr/>
        </p:nvGrpSpPr>
        <p:grpSpPr>
          <a:xfrm>
            <a:off x="593132" y="1671211"/>
            <a:ext cx="226742" cy="229080"/>
            <a:chOff x="2824976" y="577448"/>
            <a:chExt cx="991037" cy="1001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C63C56-8600-7949-14FC-61A34A40C86F}"/>
                </a:ext>
              </a:extLst>
            </p:cNvPr>
            <p:cNvSpPr/>
            <p:nvPr/>
          </p:nvSpPr>
          <p:spPr>
            <a:xfrm>
              <a:off x="2824976" y="577448"/>
              <a:ext cx="973873" cy="98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175D2C2D-0D40-0C98-9998-95D5544C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0685" y="593375"/>
              <a:ext cx="985328" cy="98532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95C9F6-6216-521E-8069-A129DC53236E}"/>
              </a:ext>
            </a:extLst>
          </p:cNvPr>
          <p:cNvGrpSpPr/>
          <p:nvPr/>
        </p:nvGrpSpPr>
        <p:grpSpPr>
          <a:xfrm>
            <a:off x="593132" y="2387281"/>
            <a:ext cx="222815" cy="225233"/>
            <a:chOff x="4695247" y="528150"/>
            <a:chExt cx="1051348" cy="10627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C4D44E-3719-6EA5-1BFA-3D3122D979A0}"/>
                </a:ext>
              </a:extLst>
            </p:cNvPr>
            <p:cNvSpPr/>
            <p:nvPr/>
          </p:nvSpPr>
          <p:spPr>
            <a:xfrm>
              <a:off x="4695247" y="528150"/>
              <a:ext cx="1051348" cy="106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ocument outline">
              <a:extLst>
                <a:ext uri="{FF2B5EF4-FFF2-40B4-BE49-F238E27FC236}">
                  <a16:creationId xmlns:a16="http://schemas.microsoft.com/office/drawing/2014/main" id="{00BF5318-B54A-86C6-1EF2-1F552396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1571" y="612321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BE0C7-02CF-562A-B60F-E697BFD78F66}"/>
              </a:ext>
            </a:extLst>
          </p:cNvPr>
          <p:cNvGrpSpPr/>
          <p:nvPr/>
        </p:nvGrpSpPr>
        <p:grpSpPr>
          <a:xfrm>
            <a:off x="548749" y="3088784"/>
            <a:ext cx="310668" cy="306313"/>
            <a:chOff x="2430966" y="380750"/>
            <a:chExt cx="1092819" cy="10775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8B3732-4122-7CD6-A187-9C6F0CDF7764}"/>
                </a:ext>
              </a:extLst>
            </p:cNvPr>
            <p:cNvSpPr/>
            <p:nvPr/>
          </p:nvSpPr>
          <p:spPr>
            <a:xfrm>
              <a:off x="2430966" y="380750"/>
              <a:ext cx="1092819" cy="107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Lock outline">
              <a:extLst>
                <a:ext uri="{FF2B5EF4-FFF2-40B4-BE49-F238E27FC236}">
                  <a16:creationId xmlns:a16="http://schemas.microsoft.com/office/drawing/2014/main" id="{4B8FBA2F-8AC2-DA6F-2258-3BBCB39FA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0365" y="448125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2192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/>
              <a:t>P</a:t>
            </a:r>
            <a:r>
              <a:rPr lang="en" sz="2000" b="1"/>
              <a:t>erformance</a:t>
            </a:r>
            <a:endParaRPr sz="2000"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219224" y="1217275"/>
            <a:ext cx="41004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sz="1500" dirty="0">
                <a:solidFill>
                  <a:schemeClr val="dk1"/>
                </a:solidFill>
              </a:rPr>
              <a:t>More accurate discovery, management, and use of enterprise data across disparate stores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sz="1500" dirty="0">
                <a:solidFill>
                  <a:schemeClr val="dk1"/>
                </a:solidFill>
              </a:rPr>
              <a:t>Sound decision making through rapid understanding of incoming text-based data feeds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Improved security posture through proactive discovery of anomalous data arising from adversarial manipulation and insider threat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AABCB5-34FE-DFB0-A763-2022639B2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F1BBC9B-9F6A-F2CB-F10A-FB30ED5F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4" y="1847687"/>
            <a:ext cx="2743200" cy="14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AEA932-568C-6E81-CA4A-5D5A11FC30FE}"/>
              </a:ext>
            </a:extLst>
          </p:cNvPr>
          <p:cNvGrpSpPr/>
          <p:nvPr/>
        </p:nvGrpSpPr>
        <p:grpSpPr>
          <a:xfrm>
            <a:off x="4242084" y="1330727"/>
            <a:ext cx="226742" cy="229080"/>
            <a:chOff x="2824976" y="577448"/>
            <a:chExt cx="991037" cy="1001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49A6-EFC1-607C-CA41-10BE0CEB77E4}"/>
                </a:ext>
              </a:extLst>
            </p:cNvPr>
            <p:cNvSpPr/>
            <p:nvPr/>
          </p:nvSpPr>
          <p:spPr>
            <a:xfrm>
              <a:off x="2824976" y="577448"/>
              <a:ext cx="973873" cy="98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8EC54314-82D6-777A-04FB-B25DDEA1C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0685" y="593375"/>
              <a:ext cx="985328" cy="98532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5E37AE-0244-46B2-4312-510D68C64D0C}"/>
              </a:ext>
            </a:extLst>
          </p:cNvPr>
          <p:cNvGrpSpPr/>
          <p:nvPr/>
        </p:nvGrpSpPr>
        <p:grpSpPr>
          <a:xfrm>
            <a:off x="4242083" y="2386605"/>
            <a:ext cx="222815" cy="225233"/>
            <a:chOff x="4695247" y="528150"/>
            <a:chExt cx="1051348" cy="10627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02F59E-1ED1-E196-BC72-8A8449064BAE}"/>
                </a:ext>
              </a:extLst>
            </p:cNvPr>
            <p:cNvSpPr/>
            <p:nvPr/>
          </p:nvSpPr>
          <p:spPr>
            <a:xfrm>
              <a:off x="4695247" y="528150"/>
              <a:ext cx="1051348" cy="106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8100042D-7981-EA70-C4A6-180A0EA1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1571" y="612321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DCB824-B6F6-6752-9A61-BA925143FA97}"/>
              </a:ext>
            </a:extLst>
          </p:cNvPr>
          <p:cNvGrpSpPr/>
          <p:nvPr/>
        </p:nvGrpSpPr>
        <p:grpSpPr>
          <a:xfrm>
            <a:off x="4197700" y="3400536"/>
            <a:ext cx="310668" cy="306313"/>
            <a:chOff x="2430966" y="380750"/>
            <a:chExt cx="1092819" cy="10775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E4DCC8-29C9-6AE6-7980-CC49C7925ED6}"/>
                </a:ext>
              </a:extLst>
            </p:cNvPr>
            <p:cNvSpPr/>
            <p:nvPr/>
          </p:nvSpPr>
          <p:spPr>
            <a:xfrm>
              <a:off x="2430966" y="380750"/>
              <a:ext cx="1092819" cy="107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Lock outline">
              <a:extLst>
                <a:ext uri="{FF2B5EF4-FFF2-40B4-BE49-F238E27FC236}">
                  <a16:creationId xmlns:a16="http://schemas.microsoft.com/office/drawing/2014/main" id="{59AF83FD-6E20-37EC-9ACF-84F0A05F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0365" y="448125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172875" y="301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/>
              <a:t>A</a:t>
            </a:r>
            <a:r>
              <a:rPr lang="en" sz="2000" b="1" dirty="0"/>
              <a:t>cceleration</a:t>
            </a:r>
            <a:endParaRPr sz="2000"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83667" y="863550"/>
            <a:ext cx="42605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Accelerated data governance through more efficient data mapping and curation</a:t>
            </a: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Quicker understanding of text-based information, enabling swift decision making</a:t>
            </a: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More rapid discovery and analysis of potential insider threat risk, adversarial data manipulation, and breach scope and severity</a:t>
            </a:r>
          </a:p>
          <a:p>
            <a:pPr marL="4191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Tx/>
              <a:buChar char="-"/>
            </a:pP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82C91E-683E-8654-786D-EFCA99158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BEFB0914-EA9E-CC87-7940-E2B2CE05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34" y="1297866"/>
            <a:ext cx="2743200" cy="26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19534B-FAAC-A2D8-D9F9-A63DB0F5CD42}"/>
              </a:ext>
            </a:extLst>
          </p:cNvPr>
          <p:cNvGrpSpPr/>
          <p:nvPr/>
        </p:nvGrpSpPr>
        <p:grpSpPr>
          <a:xfrm>
            <a:off x="212222" y="971518"/>
            <a:ext cx="226742" cy="229080"/>
            <a:chOff x="2824976" y="577448"/>
            <a:chExt cx="991037" cy="1001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D4ADF7-7651-C4C5-E80A-02C0E0DA7008}"/>
                </a:ext>
              </a:extLst>
            </p:cNvPr>
            <p:cNvSpPr/>
            <p:nvPr/>
          </p:nvSpPr>
          <p:spPr>
            <a:xfrm>
              <a:off x="2824976" y="577448"/>
              <a:ext cx="973873" cy="98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atabase outline">
              <a:extLst>
                <a:ext uri="{FF2B5EF4-FFF2-40B4-BE49-F238E27FC236}">
                  <a16:creationId xmlns:a16="http://schemas.microsoft.com/office/drawing/2014/main" id="{79F17B34-B474-9756-C0AF-69C4F73E1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0685" y="593375"/>
              <a:ext cx="985328" cy="98532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A369E0-DA44-F637-FE5B-E6E4F5AB82F0}"/>
              </a:ext>
            </a:extLst>
          </p:cNvPr>
          <p:cNvGrpSpPr/>
          <p:nvPr/>
        </p:nvGrpSpPr>
        <p:grpSpPr>
          <a:xfrm>
            <a:off x="212222" y="1755380"/>
            <a:ext cx="222815" cy="225233"/>
            <a:chOff x="4695247" y="528150"/>
            <a:chExt cx="1051348" cy="10627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5E389B-713C-E1C4-21E1-CCB51951196F}"/>
                </a:ext>
              </a:extLst>
            </p:cNvPr>
            <p:cNvSpPr/>
            <p:nvPr/>
          </p:nvSpPr>
          <p:spPr>
            <a:xfrm>
              <a:off x="4695247" y="528150"/>
              <a:ext cx="1051348" cy="106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83322730-D47B-EAB5-2984-B51A49007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1571" y="612321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632D30-24FC-310C-A65B-832278F987D1}"/>
              </a:ext>
            </a:extLst>
          </p:cNvPr>
          <p:cNvGrpSpPr/>
          <p:nvPr/>
        </p:nvGrpSpPr>
        <p:grpSpPr>
          <a:xfrm>
            <a:off x="167839" y="2520527"/>
            <a:ext cx="310668" cy="306313"/>
            <a:chOff x="2430966" y="380750"/>
            <a:chExt cx="1092819" cy="10775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4DEB68-1988-0128-F8BC-310301977C97}"/>
                </a:ext>
              </a:extLst>
            </p:cNvPr>
            <p:cNvSpPr/>
            <p:nvPr/>
          </p:nvSpPr>
          <p:spPr>
            <a:xfrm>
              <a:off x="2430966" y="380750"/>
              <a:ext cx="1092819" cy="107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Lock outline">
              <a:extLst>
                <a:ext uri="{FF2B5EF4-FFF2-40B4-BE49-F238E27FC236}">
                  <a16:creationId xmlns:a16="http://schemas.microsoft.com/office/drawing/2014/main" id="{046FBBE6-C6BB-02C3-D10D-515B563D4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0365" y="448125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172875" y="43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/>
              <a:t>C</a:t>
            </a:r>
            <a:r>
              <a:rPr lang="en" sz="2000" b="1" dirty="0"/>
              <a:t>ost</a:t>
            </a:r>
            <a:endParaRPr sz="2000" dirty="0"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232347" y="10090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" sz="1500" dirty="0">
                <a:solidFill>
                  <a:schemeClr val="dk1"/>
                </a:solidFill>
              </a:rPr>
              <a:t>Reduction in time spent manually correlating and curating elements and attributes of heterogenous data sources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Manpower savings through automated discovery, filtering, and aggregation of text-based information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Time savings for security analysis and prevention of cost associated with improper accidental or adversarial data manipulation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dirty="0"/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357316-EB10-2B3A-73DE-0511D26A5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94540FA-69AA-7DEA-EC96-613027B9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346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52" y="12001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D7C151-C59F-EFF9-598B-D16D66122C38}"/>
              </a:ext>
            </a:extLst>
          </p:cNvPr>
          <p:cNvGrpSpPr/>
          <p:nvPr/>
        </p:nvGrpSpPr>
        <p:grpSpPr>
          <a:xfrm>
            <a:off x="232347" y="1120670"/>
            <a:ext cx="226742" cy="229080"/>
            <a:chOff x="2824976" y="577448"/>
            <a:chExt cx="991037" cy="1001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8822B8-3BEC-441B-2C0D-149376E4B2EC}"/>
                </a:ext>
              </a:extLst>
            </p:cNvPr>
            <p:cNvSpPr/>
            <p:nvPr/>
          </p:nvSpPr>
          <p:spPr>
            <a:xfrm>
              <a:off x="2824976" y="577448"/>
              <a:ext cx="973873" cy="98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Database outline">
              <a:extLst>
                <a:ext uri="{FF2B5EF4-FFF2-40B4-BE49-F238E27FC236}">
                  <a16:creationId xmlns:a16="http://schemas.microsoft.com/office/drawing/2014/main" id="{A7B3D376-8FA6-EAF2-AECB-59B02B4A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0685" y="593375"/>
              <a:ext cx="985328" cy="98532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A3045A-22B8-84D8-04B7-68A0C1A80E8C}"/>
              </a:ext>
            </a:extLst>
          </p:cNvPr>
          <p:cNvGrpSpPr/>
          <p:nvPr/>
        </p:nvGrpSpPr>
        <p:grpSpPr>
          <a:xfrm>
            <a:off x="232346" y="2164371"/>
            <a:ext cx="222815" cy="225233"/>
            <a:chOff x="4695247" y="528150"/>
            <a:chExt cx="1051348" cy="10627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837F50-1F3B-0724-1BDD-747B12F33130}"/>
                </a:ext>
              </a:extLst>
            </p:cNvPr>
            <p:cNvSpPr/>
            <p:nvPr/>
          </p:nvSpPr>
          <p:spPr>
            <a:xfrm>
              <a:off x="4695247" y="528150"/>
              <a:ext cx="1051348" cy="106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Document outline">
              <a:extLst>
                <a:ext uri="{FF2B5EF4-FFF2-40B4-BE49-F238E27FC236}">
                  <a16:creationId xmlns:a16="http://schemas.microsoft.com/office/drawing/2014/main" id="{DB502A38-F99F-906E-2071-CEC7E4A77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1571" y="612321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499212-2BA5-6605-894E-A12536251AD8}"/>
              </a:ext>
            </a:extLst>
          </p:cNvPr>
          <p:cNvGrpSpPr/>
          <p:nvPr/>
        </p:nvGrpSpPr>
        <p:grpSpPr>
          <a:xfrm>
            <a:off x="188816" y="3201868"/>
            <a:ext cx="310668" cy="306313"/>
            <a:chOff x="2430966" y="380750"/>
            <a:chExt cx="1092819" cy="10775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C3CC41-53F8-CB4B-7403-408757C2EE95}"/>
                </a:ext>
              </a:extLst>
            </p:cNvPr>
            <p:cNvSpPr/>
            <p:nvPr/>
          </p:nvSpPr>
          <p:spPr>
            <a:xfrm>
              <a:off x="2430966" y="380750"/>
              <a:ext cx="1092819" cy="107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Lock outline">
              <a:extLst>
                <a:ext uri="{FF2B5EF4-FFF2-40B4-BE49-F238E27FC236}">
                  <a16:creationId xmlns:a16="http://schemas.microsoft.com/office/drawing/2014/main" id="{008C1206-CD7E-D6E8-F542-50C558C5D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00365" y="448125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2192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/>
              <a:t>T</a:t>
            </a:r>
            <a:r>
              <a:rPr lang="en" sz="2000" b="1" dirty="0"/>
              <a:t>ransition</a:t>
            </a:r>
            <a:endParaRPr sz="2500" dirty="0"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219224" y="1217275"/>
            <a:ext cx="429231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Recommended data management strategies were used to define processes for data curation and metadata management in USTRANSCOM’s data analytics environment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Text analytics microservice deployment will drive development of processes for RDT&amp;E in Cloud One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n-US" sz="15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1500" dirty="0">
                <a:solidFill>
                  <a:schemeClr val="dk1"/>
                </a:solidFill>
              </a:rPr>
              <a:t>Actively working deployment of prototype user risk analysis dashboard to GovCloud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t="7589" b="11674"/>
          <a:stretch/>
        </p:blipFill>
        <p:spPr>
          <a:xfrm>
            <a:off x="0" y="4469125"/>
            <a:ext cx="1639749" cy="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1FE363-13E4-71ED-C29D-F29C6AB70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49" y="4245445"/>
            <a:ext cx="1332652" cy="9060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757A19-CAA8-6B9B-DC33-7DE2164B3D1B}"/>
              </a:ext>
            </a:extLst>
          </p:cNvPr>
          <p:cNvGrpSpPr/>
          <p:nvPr/>
        </p:nvGrpSpPr>
        <p:grpSpPr>
          <a:xfrm>
            <a:off x="4264945" y="1330727"/>
            <a:ext cx="226742" cy="229080"/>
            <a:chOff x="2824976" y="577448"/>
            <a:chExt cx="991037" cy="1001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2C9939-D901-D236-A3A7-42D7938A1E73}"/>
                </a:ext>
              </a:extLst>
            </p:cNvPr>
            <p:cNvSpPr/>
            <p:nvPr/>
          </p:nvSpPr>
          <p:spPr>
            <a:xfrm>
              <a:off x="2824976" y="577448"/>
              <a:ext cx="973873" cy="98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Database outline">
              <a:extLst>
                <a:ext uri="{FF2B5EF4-FFF2-40B4-BE49-F238E27FC236}">
                  <a16:creationId xmlns:a16="http://schemas.microsoft.com/office/drawing/2014/main" id="{ED745784-11CC-1ABC-C72D-AAF8C6A51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30685" y="593375"/>
              <a:ext cx="985328" cy="98532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45AD66-1039-6ABE-E5F9-2C8164C10BC4}"/>
              </a:ext>
            </a:extLst>
          </p:cNvPr>
          <p:cNvGrpSpPr/>
          <p:nvPr/>
        </p:nvGrpSpPr>
        <p:grpSpPr>
          <a:xfrm>
            <a:off x="4264945" y="2630445"/>
            <a:ext cx="222815" cy="225233"/>
            <a:chOff x="4695247" y="528150"/>
            <a:chExt cx="1051348" cy="10627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4C32F6-7CF1-94ED-E006-7604B0917F84}"/>
                </a:ext>
              </a:extLst>
            </p:cNvPr>
            <p:cNvSpPr/>
            <p:nvPr/>
          </p:nvSpPr>
          <p:spPr>
            <a:xfrm>
              <a:off x="4695247" y="528150"/>
              <a:ext cx="1051348" cy="106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Document outline">
              <a:extLst>
                <a:ext uri="{FF2B5EF4-FFF2-40B4-BE49-F238E27FC236}">
                  <a16:creationId xmlns:a16="http://schemas.microsoft.com/office/drawing/2014/main" id="{B9F7F0F5-C303-43A4-8716-8507E9115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61571" y="612321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B49C77-1E57-3917-0D32-353B081F1A43}"/>
              </a:ext>
            </a:extLst>
          </p:cNvPr>
          <p:cNvGrpSpPr/>
          <p:nvPr/>
        </p:nvGrpSpPr>
        <p:grpSpPr>
          <a:xfrm>
            <a:off x="4219225" y="3673559"/>
            <a:ext cx="310668" cy="306313"/>
            <a:chOff x="2430966" y="380750"/>
            <a:chExt cx="1092819" cy="10775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440004-C899-5A9B-08B2-0A08248C8A28}"/>
                </a:ext>
              </a:extLst>
            </p:cNvPr>
            <p:cNvSpPr/>
            <p:nvPr/>
          </p:nvSpPr>
          <p:spPr>
            <a:xfrm>
              <a:off x="2430966" y="380750"/>
              <a:ext cx="1092819" cy="1077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Lock outline">
              <a:extLst>
                <a:ext uri="{FF2B5EF4-FFF2-40B4-BE49-F238E27FC236}">
                  <a16:creationId xmlns:a16="http://schemas.microsoft.com/office/drawing/2014/main" id="{2ECBDCAE-21E7-B45A-300A-7D26B741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00365" y="448125"/>
              <a:ext cx="914400" cy="914400"/>
            </a:xfrm>
            <a:prstGeom prst="rect">
              <a:avLst/>
            </a:prstGeom>
          </p:spPr>
        </p:pic>
      </p:grpSp>
      <p:pic>
        <p:nvPicPr>
          <p:cNvPr id="1026" name="Picture 1">
            <a:extLst>
              <a:ext uri="{FF2B5EF4-FFF2-40B4-BE49-F238E27FC236}">
                <a16:creationId xmlns:a16="http://schemas.microsoft.com/office/drawing/2014/main" id="{5A776541-98C3-4E74-B840-5ABA34CF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48" y="2893048"/>
            <a:ext cx="1689719" cy="91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F85AA-CB61-9B18-CBDC-347257984F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429" y="879763"/>
            <a:ext cx="1689719" cy="94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B774C4-C432-F2F4-223E-B69143A0AF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151" y="1887206"/>
            <a:ext cx="1751995" cy="9497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I.M.P.A.C.T Summary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lt1"/>
                </a:solidFill>
              </a:rPr>
              <a:t>I</a:t>
            </a:r>
            <a:r>
              <a:rPr lang="en" sz="1500" b="1" dirty="0">
                <a:solidFill>
                  <a:schemeClr val="lt1"/>
                </a:solidFill>
              </a:rPr>
              <a:t>nnovation</a:t>
            </a:r>
            <a:r>
              <a:rPr lang="en" sz="1500" dirty="0">
                <a:solidFill>
                  <a:schemeClr val="lt1"/>
                </a:solidFill>
              </a:rPr>
              <a:t> – Advancing the state-of-the-art with cutting-edge processes and tools</a:t>
            </a:r>
            <a:endParaRPr sz="1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lt1"/>
                </a:solidFill>
              </a:rPr>
              <a:t>M</a:t>
            </a:r>
            <a:r>
              <a:rPr lang="en" sz="1500" b="1" dirty="0">
                <a:solidFill>
                  <a:schemeClr val="lt1"/>
                </a:solidFill>
              </a:rPr>
              <a:t>ission</a:t>
            </a:r>
            <a:r>
              <a:rPr lang="en" sz="1500" dirty="0">
                <a:solidFill>
                  <a:schemeClr val="lt1"/>
                </a:solidFill>
              </a:rPr>
              <a:t> – Supporting the customer’s evolving mission with exceptional agility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lt1"/>
                </a:solidFill>
              </a:rPr>
              <a:t>P</a:t>
            </a:r>
            <a:r>
              <a:rPr lang="en" sz="1500" b="1" dirty="0">
                <a:solidFill>
                  <a:schemeClr val="lt1"/>
                </a:solidFill>
              </a:rPr>
              <a:t>erformance</a:t>
            </a:r>
            <a:r>
              <a:rPr lang="en" sz="1500" dirty="0">
                <a:solidFill>
                  <a:schemeClr val="lt1"/>
                </a:solidFill>
              </a:rPr>
              <a:t> – Enabling sound decision making through rapid, accurate understanding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lt1"/>
                </a:solidFill>
              </a:rPr>
              <a:t>A</a:t>
            </a:r>
            <a:r>
              <a:rPr lang="en" sz="1500" b="1">
                <a:solidFill>
                  <a:schemeClr val="lt1"/>
                </a:solidFill>
              </a:rPr>
              <a:t>cceleration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lang="en" sz="1500" dirty="0">
                <a:solidFill>
                  <a:schemeClr val="lt1"/>
                </a:solidFill>
              </a:rPr>
              <a:t>– Driving automation and agility of processes for improved operational tempo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lt1"/>
                </a:solidFill>
              </a:rPr>
              <a:t>C</a:t>
            </a:r>
            <a:r>
              <a:rPr lang="en" sz="1500" b="1" dirty="0">
                <a:solidFill>
                  <a:schemeClr val="lt1"/>
                </a:solidFill>
              </a:rPr>
              <a:t>ost </a:t>
            </a:r>
            <a:r>
              <a:rPr lang="en" sz="1500" dirty="0">
                <a:solidFill>
                  <a:schemeClr val="lt1"/>
                </a:solidFill>
              </a:rPr>
              <a:t>– Delivering cost savings through more efficient and effective workflows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lt1"/>
                </a:solidFill>
              </a:rPr>
              <a:t>T</a:t>
            </a:r>
            <a:r>
              <a:rPr lang="en" sz="1500" b="1" dirty="0">
                <a:solidFill>
                  <a:schemeClr val="lt1"/>
                </a:solidFill>
              </a:rPr>
              <a:t>ransition</a:t>
            </a:r>
            <a:r>
              <a:rPr lang="en" sz="1500" dirty="0">
                <a:solidFill>
                  <a:schemeClr val="lt1"/>
                </a:solidFill>
              </a:rPr>
              <a:t> – Guiding process development by pushing the envelope</a:t>
            </a:r>
            <a:endParaRPr sz="1100" dirty="0">
              <a:solidFill>
                <a:schemeClr val="lt1"/>
              </a:solidFill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0" y="4390912"/>
            <a:ext cx="1557050" cy="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862</Words>
  <Application>Microsoft Office PowerPoint</Application>
  <PresentationFormat>On-screen Show (16:9)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What is our Impact?</vt:lpstr>
      <vt:lpstr>Innovation</vt:lpstr>
      <vt:lpstr>Mission</vt:lpstr>
      <vt:lpstr>Performance</vt:lpstr>
      <vt:lpstr>Acceleration</vt:lpstr>
      <vt:lpstr>Cost</vt:lpstr>
      <vt:lpstr>Transition</vt:lpstr>
      <vt:lpstr>I.M.P.A.C.T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Jamie Crutchley</cp:lastModifiedBy>
  <cp:revision>131</cp:revision>
  <dcterms:modified xsi:type="dcterms:W3CDTF">2022-11-11T17:12:14Z</dcterms:modified>
</cp:coreProperties>
</file>