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4"/>
  </p:notesMasterIdLst>
  <p:sldIdLst>
    <p:sldId id="256" r:id="rId5"/>
    <p:sldId id="266" r:id="rId6"/>
    <p:sldId id="267" r:id="rId7"/>
    <p:sldId id="268" r:id="rId8"/>
    <p:sldId id="269" r:id="rId9"/>
    <p:sldId id="270" r:id="rId10"/>
    <p:sldId id="271" r:id="rId11"/>
    <p:sldId id="272" r:id="rId12"/>
    <p:sldId id="273"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65DD5-31C8-4023-886E-7A0E6D598C7C}" v="132" dt="2022-11-10T19:30:38.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phna Krause" userId="S::dkrause@securboration.com::12239f41-2546-4808-bb76-9c84b250fc12" providerId="AD" clId="Web-{778B4883-77FA-0D4F-87BB-13E49B48401C}"/>
    <pc:docChg chg="modSld">
      <pc:chgData name="Daphna Krause" userId="S::dkrause@securboration.com::12239f41-2546-4808-bb76-9c84b250fc12" providerId="AD" clId="Web-{778B4883-77FA-0D4F-87BB-13E49B48401C}" dt="2022-11-10T19:30:41.785" v="5" actId="1076"/>
      <pc:docMkLst>
        <pc:docMk/>
      </pc:docMkLst>
      <pc:sldChg chg="addSp modSp">
        <pc:chgData name="Daphna Krause" userId="S::dkrause@securboration.com::12239f41-2546-4808-bb76-9c84b250fc12" providerId="AD" clId="Web-{778B4883-77FA-0D4F-87BB-13E49B48401C}" dt="2022-11-10T19:30:41.785" v="5" actId="1076"/>
        <pc:sldMkLst>
          <pc:docMk/>
          <pc:sldMk cId="0" sldId="256"/>
        </pc:sldMkLst>
        <pc:picChg chg="add mod">
          <ac:chgData name="Daphna Krause" userId="S::dkrause@securboration.com::12239f41-2546-4808-bb76-9c84b250fc12" providerId="AD" clId="Web-{778B4883-77FA-0D4F-87BB-13E49B48401C}" dt="2022-11-10T19:30:41.785" v="5" actId="1076"/>
          <ac:picMkLst>
            <pc:docMk/>
            <pc:sldMk cId="0" sldId="256"/>
            <ac:picMk id="3" creationId="{176092DE-EDFC-D3D8-6AD3-7BE350A57062}"/>
          </ac:picMkLst>
        </pc:picChg>
        <pc:picChg chg="mod">
          <ac:chgData name="Daphna Krause" userId="S::dkrause@securboration.com::12239f41-2546-4808-bb76-9c84b250fc12" providerId="AD" clId="Web-{778B4883-77FA-0D4F-87BB-13E49B48401C}" dt="2022-11-10T19:30:38.894" v="4" actId="1076"/>
          <ac:picMkLst>
            <pc:docMk/>
            <pc:sldMk cId="0" sldId="256"/>
            <ac:picMk id="55" creationId="{00000000-0000-0000-0000-000000000000}"/>
          </ac:picMkLst>
        </pc:picChg>
      </pc:sldChg>
    </pc:docChg>
  </pc:docChgLst>
  <pc:docChgLst>
    <pc:chgData name="Phil Warlick" userId="56776f45-0de5-48ee-a539-cdddd991331b" providerId="ADAL" clId="{92165DD5-31C8-4023-886E-7A0E6D598C7C}"/>
    <pc:docChg chg="undo redo custSel modSld">
      <pc:chgData name="Phil Warlick" userId="56776f45-0de5-48ee-a539-cdddd991331b" providerId="ADAL" clId="{92165DD5-31C8-4023-886E-7A0E6D598C7C}" dt="2022-11-14T23:11:13.240" v="4010" actId="20577"/>
      <pc:docMkLst>
        <pc:docMk/>
      </pc:docMkLst>
      <pc:sldChg chg="modNotesTx">
        <pc:chgData name="Phil Warlick" userId="56776f45-0de5-48ee-a539-cdddd991331b" providerId="ADAL" clId="{92165DD5-31C8-4023-886E-7A0E6D598C7C}" dt="2022-11-10T18:21:49.952" v="3115"/>
        <pc:sldMkLst>
          <pc:docMk/>
          <pc:sldMk cId="0" sldId="256"/>
        </pc:sldMkLst>
      </pc:sldChg>
      <pc:sldChg chg="addSp delSp modSp mod modNotesTx">
        <pc:chgData name="Phil Warlick" userId="56776f45-0de5-48ee-a539-cdddd991331b" providerId="ADAL" clId="{92165DD5-31C8-4023-886E-7A0E6D598C7C}" dt="2022-11-14T23:11:13.240" v="4010" actId="20577"/>
        <pc:sldMkLst>
          <pc:docMk/>
          <pc:sldMk cId="0" sldId="266"/>
        </pc:sldMkLst>
        <pc:spChg chg="mod">
          <ac:chgData name="Phil Warlick" userId="56776f45-0de5-48ee-a539-cdddd991331b" providerId="ADAL" clId="{92165DD5-31C8-4023-886E-7A0E6D598C7C}" dt="2022-11-09T01:08:01.683" v="2737" actId="113"/>
          <ac:spMkLst>
            <pc:docMk/>
            <pc:sldMk cId="0" sldId="266"/>
            <ac:spMk id="140" creationId="{00000000-0000-0000-0000-000000000000}"/>
          </ac:spMkLst>
        </pc:spChg>
        <pc:spChg chg="mod">
          <ac:chgData name="Phil Warlick" userId="56776f45-0de5-48ee-a539-cdddd991331b" providerId="ADAL" clId="{92165DD5-31C8-4023-886E-7A0E6D598C7C}" dt="2022-11-14T23:11:13.240" v="4010" actId="20577"/>
          <ac:spMkLst>
            <pc:docMk/>
            <pc:sldMk cId="0" sldId="266"/>
            <ac:spMk id="143" creationId="{00000000-0000-0000-0000-000000000000}"/>
          </ac:spMkLst>
        </pc:spChg>
        <pc:spChg chg="del">
          <ac:chgData name="Phil Warlick" userId="56776f45-0de5-48ee-a539-cdddd991331b" providerId="ADAL" clId="{92165DD5-31C8-4023-886E-7A0E6D598C7C}" dt="2022-11-07T23:49:09.824" v="175" actId="478"/>
          <ac:spMkLst>
            <pc:docMk/>
            <pc:sldMk cId="0" sldId="266"/>
            <ac:spMk id="144" creationId="{00000000-0000-0000-0000-000000000000}"/>
          </ac:spMkLst>
        </pc:spChg>
        <pc:picChg chg="add mod">
          <ac:chgData name="Phil Warlick" userId="56776f45-0de5-48ee-a539-cdddd991331b" providerId="ADAL" clId="{92165DD5-31C8-4023-886E-7A0E6D598C7C}" dt="2022-11-07T23:49:40.085" v="179" actId="14100"/>
          <ac:picMkLst>
            <pc:docMk/>
            <pc:sldMk cId="0" sldId="266"/>
            <ac:picMk id="2" creationId="{19734582-2A75-E33F-B574-F73CFCFAB133}"/>
          </ac:picMkLst>
        </pc:picChg>
      </pc:sldChg>
      <pc:sldChg chg="addSp delSp modSp mod modNotesTx">
        <pc:chgData name="Phil Warlick" userId="56776f45-0de5-48ee-a539-cdddd991331b" providerId="ADAL" clId="{92165DD5-31C8-4023-886E-7A0E6D598C7C}" dt="2022-11-10T18:39:26.210" v="3888" actId="20577"/>
        <pc:sldMkLst>
          <pc:docMk/>
          <pc:sldMk cId="0" sldId="267"/>
        </pc:sldMkLst>
        <pc:spChg chg="add del mod">
          <ac:chgData name="Phil Warlick" userId="56776f45-0de5-48ee-a539-cdddd991331b" providerId="ADAL" clId="{92165DD5-31C8-4023-886E-7A0E6D598C7C}" dt="2022-11-08T00:29:18.028" v="566" actId="478"/>
          <ac:spMkLst>
            <pc:docMk/>
            <pc:sldMk cId="0" sldId="267"/>
            <ac:spMk id="4" creationId="{DF6AEDC9-AE31-F3E8-E957-245699E4BD6E}"/>
          </ac:spMkLst>
        </pc:spChg>
        <pc:spChg chg="mod">
          <ac:chgData name="Phil Warlick" userId="56776f45-0de5-48ee-a539-cdddd991331b" providerId="ADAL" clId="{92165DD5-31C8-4023-886E-7A0E6D598C7C}" dt="2022-11-08T01:06:02.431" v="1343"/>
          <ac:spMkLst>
            <pc:docMk/>
            <pc:sldMk cId="0" sldId="267"/>
            <ac:spMk id="9" creationId="{2300F164-06C3-37DE-D05B-E915D92C8E21}"/>
          </ac:spMkLst>
        </pc:spChg>
        <pc:spChg chg="mod">
          <ac:chgData name="Phil Warlick" userId="56776f45-0de5-48ee-a539-cdddd991331b" providerId="ADAL" clId="{92165DD5-31C8-4023-886E-7A0E6D598C7C}" dt="2022-11-08T01:06:02.431" v="1343"/>
          <ac:spMkLst>
            <pc:docMk/>
            <pc:sldMk cId="0" sldId="267"/>
            <ac:spMk id="10" creationId="{827CD2B9-6B14-4A89-3DF8-B4ABDDF3B510}"/>
          </ac:spMkLst>
        </pc:spChg>
        <pc:spChg chg="mod">
          <ac:chgData name="Phil Warlick" userId="56776f45-0de5-48ee-a539-cdddd991331b" providerId="ADAL" clId="{92165DD5-31C8-4023-886E-7A0E6D598C7C}" dt="2022-11-08T01:06:02.431" v="1343"/>
          <ac:spMkLst>
            <pc:docMk/>
            <pc:sldMk cId="0" sldId="267"/>
            <ac:spMk id="11" creationId="{5B3AD0A0-82B9-D68A-E784-1D0BE92DA439}"/>
          </ac:spMkLst>
        </pc:spChg>
        <pc:spChg chg="mod">
          <ac:chgData name="Phil Warlick" userId="56776f45-0de5-48ee-a539-cdddd991331b" providerId="ADAL" clId="{92165DD5-31C8-4023-886E-7A0E6D598C7C}" dt="2022-11-08T01:06:02.431" v="1343"/>
          <ac:spMkLst>
            <pc:docMk/>
            <pc:sldMk cId="0" sldId="267"/>
            <ac:spMk id="12" creationId="{858F701C-A6AB-D9BC-E474-BCE0C9ECC54B}"/>
          </ac:spMkLst>
        </pc:spChg>
        <pc:spChg chg="mod">
          <ac:chgData name="Phil Warlick" userId="56776f45-0de5-48ee-a539-cdddd991331b" providerId="ADAL" clId="{92165DD5-31C8-4023-886E-7A0E6D598C7C}" dt="2022-11-08T01:06:02.431" v="1343"/>
          <ac:spMkLst>
            <pc:docMk/>
            <pc:sldMk cId="0" sldId="267"/>
            <ac:spMk id="13" creationId="{99413CDF-101E-1144-F154-9403D188F3D3}"/>
          </ac:spMkLst>
        </pc:spChg>
        <pc:spChg chg="mod">
          <ac:chgData name="Phil Warlick" userId="56776f45-0de5-48ee-a539-cdddd991331b" providerId="ADAL" clId="{92165DD5-31C8-4023-886E-7A0E6D598C7C}" dt="2022-11-08T01:06:02.431" v="1343"/>
          <ac:spMkLst>
            <pc:docMk/>
            <pc:sldMk cId="0" sldId="267"/>
            <ac:spMk id="14" creationId="{F598514C-A5D6-B60F-0BC8-D46E2A296203}"/>
          </ac:spMkLst>
        </pc:spChg>
        <pc:spChg chg="mod">
          <ac:chgData name="Phil Warlick" userId="56776f45-0de5-48ee-a539-cdddd991331b" providerId="ADAL" clId="{92165DD5-31C8-4023-886E-7A0E6D598C7C}" dt="2022-11-08T01:06:02.431" v="1343"/>
          <ac:spMkLst>
            <pc:docMk/>
            <pc:sldMk cId="0" sldId="267"/>
            <ac:spMk id="15" creationId="{9E3E648B-B47A-6FB6-8687-F6C9767C0525}"/>
          </ac:spMkLst>
        </pc:spChg>
        <pc:spChg chg="mod">
          <ac:chgData name="Phil Warlick" userId="56776f45-0de5-48ee-a539-cdddd991331b" providerId="ADAL" clId="{92165DD5-31C8-4023-886E-7A0E6D598C7C}" dt="2022-11-08T01:06:02.431" v="1343"/>
          <ac:spMkLst>
            <pc:docMk/>
            <pc:sldMk cId="0" sldId="267"/>
            <ac:spMk id="16" creationId="{E3E9A8C6-7CFD-B2C3-9704-C33D40C8B013}"/>
          </ac:spMkLst>
        </pc:spChg>
        <pc:spChg chg="mod">
          <ac:chgData name="Phil Warlick" userId="56776f45-0de5-48ee-a539-cdddd991331b" providerId="ADAL" clId="{92165DD5-31C8-4023-886E-7A0E6D598C7C}" dt="2022-11-08T01:06:02.431" v="1343"/>
          <ac:spMkLst>
            <pc:docMk/>
            <pc:sldMk cId="0" sldId="267"/>
            <ac:spMk id="17" creationId="{AC88A10A-3B56-0F14-8349-0E2DB6667DF7}"/>
          </ac:spMkLst>
        </pc:spChg>
        <pc:spChg chg="mod">
          <ac:chgData name="Phil Warlick" userId="56776f45-0de5-48ee-a539-cdddd991331b" providerId="ADAL" clId="{92165DD5-31C8-4023-886E-7A0E6D598C7C}" dt="2022-11-08T01:06:02.431" v="1343"/>
          <ac:spMkLst>
            <pc:docMk/>
            <pc:sldMk cId="0" sldId="267"/>
            <ac:spMk id="18" creationId="{2CD1587E-6CEE-E3E6-246E-FA4E2AE7975A}"/>
          </ac:spMkLst>
        </pc:spChg>
        <pc:spChg chg="mod">
          <ac:chgData name="Phil Warlick" userId="56776f45-0de5-48ee-a539-cdddd991331b" providerId="ADAL" clId="{92165DD5-31C8-4023-886E-7A0E6D598C7C}" dt="2022-11-08T01:06:02.431" v="1343"/>
          <ac:spMkLst>
            <pc:docMk/>
            <pc:sldMk cId="0" sldId="267"/>
            <ac:spMk id="19" creationId="{4746A6EF-00CD-E517-8EEE-96D390359669}"/>
          </ac:spMkLst>
        </pc:spChg>
        <pc:spChg chg="mod">
          <ac:chgData name="Phil Warlick" userId="56776f45-0de5-48ee-a539-cdddd991331b" providerId="ADAL" clId="{92165DD5-31C8-4023-886E-7A0E6D598C7C}" dt="2022-11-08T01:06:02.431" v="1343"/>
          <ac:spMkLst>
            <pc:docMk/>
            <pc:sldMk cId="0" sldId="267"/>
            <ac:spMk id="20" creationId="{78872432-7856-35EF-A1E0-CC28E9D68335}"/>
          </ac:spMkLst>
        </pc:spChg>
        <pc:spChg chg="mod">
          <ac:chgData name="Phil Warlick" userId="56776f45-0de5-48ee-a539-cdddd991331b" providerId="ADAL" clId="{92165DD5-31C8-4023-886E-7A0E6D598C7C}" dt="2022-11-08T01:06:02.431" v="1343"/>
          <ac:spMkLst>
            <pc:docMk/>
            <pc:sldMk cId="0" sldId="267"/>
            <ac:spMk id="21" creationId="{27D612CD-E3CE-23A1-5C8B-F1EEC842391C}"/>
          </ac:spMkLst>
        </pc:spChg>
        <pc:spChg chg="mod">
          <ac:chgData name="Phil Warlick" userId="56776f45-0de5-48ee-a539-cdddd991331b" providerId="ADAL" clId="{92165DD5-31C8-4023-886E-7A0E6D598C7C}" dt="2022-11-08T01:06:02.431" v="1343"/>
          <ac:spMkLst>
            <pc:docMk/>
            <pc:sldMk cId="0" sldId="267"/>
            <ac:spMk id="22" creationId="{A98F9B75-8728-26C7-DAC8-CE623CD00F11}"/>
          </ac:spMkLst>
        </pc:spChg>
        <pc:spChg chg="mod">
          <ac:chgData name="Phil Warlick" userId="56776f45-0de5-48ee-a539-cdddd991331b" providerId="ADAL" clId="{92165DD5-31C8-4023-886E-7A0E6D598C7C}" dt="2022-11-08T01:06:02.431" v="1343"/>
          <ac:spMkLst>
            <pc:docMk/>
            <pc:sldMk cId="0" sldId="267"/>
            <ac:spMk id="23" creationId="{51DC87E7-B7EA-E1E8-74E5-78154B15FFF3}"/>
          </ac:spMkLst>
        </pc:spChg>
        <pc:spChg chg="mod">
          <ac:chgData name="Phil Warlick" userId="56776f45-0de5-48ee-a539-cdddd991331b" providerId="ADAL" clId="{92165DD5-31C8-4023-886E-7A0E6D598C7C}" dt="2022-11-08T01:06:02.431" v="1343"/>
          <ac:spMkLst>
            <pc:docMk/>
            <pc:sldMk cId="0" sldId="267"/>
            <ac:spMk id="24" creationId="{330BEF34-2BBE-2838-603A-93875F616E07}"/>
          </ac:spMkLst>
        </pc:spChg>
        <pc:spChg chg="mod">
          <ac:chgData name="Phil Warlick" userId="56776f45-0de5-48ee-a539-cdddd991331b" providerId="ADAL" clId="{92165DD5-31C8-4023-886E-7A0E6D598C7C}" dt="2022-11-08T01:06:02.431" v="1343"/>
          <ac:spMkLst>
            <pc:docMk/>
            <pc:sldMk cId="0" sldId="267"/>
            <ac:spMk id="25" creationId="{6D09D855-E82D-97B6-484D-6C418DA00FBA}"/>
          </ac:spMkLst>
        </pc:spChg>
        <pc:spChg chg="mod">
          <ac:chgData name="Phil Warlick" userId="56776f45-0de5-48ee-a539-cdddd991331b" providerId="ADAL" clId="{92165DD5-31C8-4023-886E-7A0E6D598C7C}" dt="2022-11-08T01:06:02.431" v="1343"/>
          <ac:spMkLst>
            <pc:docMk/>
            <pc:sldMk cId="0" sldId="267"/>
            <ac:spMk id="29" creationId="{D9D5BCF2-2EFC-3BE4-4F05-B9B5C5D34B25}"/>
          </ac:spMkLst>
        </pc:spChg>
        <pc:spChg chg="mod">
          <ac:chgData name="Phil Warlick" userId="56776f45-0de5-48ee-a539-cdddd991331b" providerId="ADAL" clId="{92165DD5-31C8-4023-886E-7A0E6D598C7C}" dt="2022-11-08T01:06:02.431" v="1343"/>
          <ac:spMkLst>
            <pc:docMk/>
            <pc:sldMk cId="0" sldId="267"/>
            <ac:spMk id="31" creationId="{DA51E432-C7F4-15C9-4D63-DE65B3FF8935}"/>
          </ac:spMkLst>
        </pc:spChg>
        <pc:spChg chg="mod">
          <ac:chgData name="Phil Warlick" userId="56776f45-0de5-48ee-a539-cdddd991331b" providerId="ADAL" clId="{92165DD5-31C8-4023-886E-7A0E6D598C7C}" dt="2022-11-08T01:06:02.431" v="1343"/>
          <ac:spMkLst>
            <pc:docMk/>
            <pc:sldMk cId="0" sldId="267"/>
            <ac:spMk id="43" creationId="{26FD7DC2-1FF6-8857-D687-2E53E7394E74}"/>
          </ac:spMkLst>
        </pc:spChg>
        <pc:spChg chg="mod">
          <ac:chgData name="Phil Warlick" userId="56776f45-0de5-48ee-a539-cdddd991331b" providerId="ADAL" clId="{92165DD5-31C8-4023-886E-7A0E6D598C7C}" dt="2022-11-08T01:06:02.431" v="1343"/>
          <ac:spMkLst>
            <pc:docMk/>
            <pc:sldMk cId="0" sldId="267"/>
            <ac:spMk id="44" creationId="{47CD7C89-973F-8B2B-A15C-C6BAF6281F32}"/>
          </ac:spMkLst>
        </pc:spChg>
        <pc:spChg chg="mod">
          <ac:chgData name="Phil Warlick" userId="56776f45-0de5-48ee-a539-cdddd991331b" providerId="ADAL" clId="{92165DD5-31C8-4023-886E-7A0E6D598C7C}" dt="2022-11-08T01:06:02.431" v="1343"/>
          <ac:spMkLst>
            <pc:docMk/>
            <pc:sldMk cId="0" sldId="267"/>
            <ac:spMk id="45" creationId="{5F486C30-6F77-2A3D-5B20-1F8671764B3A}"/>
          </ac:spMkLst>
        </pc:spChg>
        <pc:spChg chg="mod">
          <ac:chgData name="Phil Warlick" userId="56776f45-0de5-48ee-a539-cdddd991331b" providerId="ADAL" clId="{92165DD5-31C8-4023-886E-7A0E6D598C7C}" dt="2022-11-08T01:06:02.431" v="1343"/>
          <ac:spMkLst>
            <pc:docMk/>
            <pc:sldMk cId="0" sldId="267"/>
            <ac:spMk id="47" creationId="{2B7C69B8-53A8-0E0D-682E-8B049CF9D1C2}"/>
          </ac:spMkLst>
        </pc:spChg>
        <pc:spChg chg="mod">
          <ac:chgData name="Phil Warlick" userId="56776f45-0de5-48ee-a539-cdddd991331b" providerId="ADAL" clId="{92165DD5-31C8-4023-886E-7A0E6D598C7C}" dt="2022-11-08T23:10:48.755" v="1571" actId="1038"/>
          <ac:spMkLst>
            <pc:docMk/>
            <pc:sldMk cId="0" sldId="267"/>
            <ac:spMk id="149" creationId="{00000000-0000-0000-0000-000000000000}"/>
          </ac:spMkLst>
        </pc:spChg>
        <pc:spChg chg="mod">
          <ac:chgData name="Phil Warlick" userId="56776f45-0de5-48ee-a539-cdddd991331b" providerId="ADAL" clId="{92165DD5-31C8-4023-886E-7A0E6D598C7C}" dt="2022-11-08T23:10:48.755" v="1571" actId="1038"/>
          <ac:spMkLst>
            <pc:docMk/>
            <pc:sldMk cId="0" sldId="267"/>
            <ac:spMk id="150" creationId="{00000000-0000-0000-0000-000000000000}"/>
          </ac:spMkLst>
        </pc:spChg>
        <pc:spChg chg="del">
          <ac:chgData name="Phil Warlick" userId="56776f45-0de5-48ee-a539-cdddd991331b" providerId="ADAL" clId="{92165DD5-31C8-4023-886E-7A0E6D598C7C}" dt="2022-11-08T00:29:14.734" v="565" actId="478"/>
          <ac:spMkLst>
            <pc:docMk/>
            <pc:sldMk cId="0" sldId="267"/>
            <ac:spMk id="152" creationId="{00000000-0000-0000-0000-000000000000}"/>
          </ac:spMkLst>
        </pc:spChg>
        <pc:spChg chg="del">
          <ac:chgData name="Phil Warlick" userId="56776f45-0de5-48ee-a539-cdddd991331b" providerId="ADAL" clId="{92165DD5-31C8-4023-886E-7A0E6D598C7C}" dt="2022-11-08T00:14:43.670" v="469" actId="478"/>
          <ac:spMkLst>
            <pc:docMk/>
            <pc:sldMk cId="0" sldId="267"/>
            <ac:spMk id="154" creationId="{00000000-0000-0000-0000-000000000000}"/>
          </ac:spMkLst>
        </pc:spChg>
        <pc:grpChg chg="add del mod">
          <ac:chgData name="Phil Warlick" userId="56776f45-0de5-48ee-a539-cdddd991331b" providerId="ADAL" clId="{92165DD5-31C8-4023-886E-7A0E6D598C7C}" dt="2022-11-08T01:06:28.187" v="1348"/>
          <ac:grpSpMkLst>
            <pc:docMk/>
            <pc:sldMk cId="0" sldId="267"/>
            <ac:grpSpMk id="8" creationId="{F759F28E-502F-3FFC-3B56-9F6E766CBDA8}"/>
          </ac:grpSpMkLst>
        </pc:grpChg>
        <pc:picChg chg="add mod">
          <ac:chgData name="Phil Warlick" userId="56776f45-0de5-48ee-a539-cdddd991331b" providerId="ADAL" clId="{92165DD5-31C8-4023-886E-7A0E6D598C7C}" dt="2022-11-08T00:14:44.475" v="470"/>
          <ac:picMkLst>
            <pc:docMk/>
            <pc:sldMk cId="0" sldId="267"/>
            <ac:picMk id="2" creationId="{6F821296-79A4-A97B-A24A-17C7D538E8F9}"/>
          </ac:picMkLst>
        </pc:picChg>
        <pc:picChg chg="add mod">
          <ac:chgData name="Phil Warlick" userId="56776f45-0de5-48ee-a539-cdddd991331b" providerId="ADAL" clId="{92165DD5-31C8-4023-886E-7A0E6D598C7C}" dt="2022-11-10T18:34:09.619" v="3596" actId="1035"/>
          <ac:picMkLst>
            <pc:docMk/>
            <pc:sldMk cId="0" sldId="267"/>
            <ac:picMk id="5" creationId="{D015D6E5-CED8-BF65-F997-282E312D86DB}"/>
          </ac:picMkLst>
        </pc:picChg>
        <pc:picChg chg="add del mod">
          <ac:chgData name="Phil Warlick" userId="56776f45-0de5-48ee-a539-cdddd991331b" providerId="ADAL" clId="{92165DD5-31C8-4023-886E-7A0E6D598C7C}" dt="2022-11-08T01:07:03.604" v="1385" actId="21"/>
          <ac:picMkLst>
            <pc:docMk/>
            <pc:sldMk cId="0" sldId="267"/>
            <ac:picMk id="6" creationId="{508D5DB4-9FEC-8FA9-DE03-0519E20D2287}"/>
          </ac:picMkLst>
        </pc:picChg>
        <pc:picChg chg="add del mod">
          <ac:chgData name="Phil Warlick" userId="56776f45-0de5-48ee-a539-cdddd991331b" providerId="ADAL" clId="{92165DD5-31C8-4023-886E-7A0E6D598C7C}" dt="2022-11-08T00:32:38.195" v="610" actId="478"/>
          <ac:picMkLst>
            <pc:docMk/>
            <pc:sldMk cId="0" sldId="267"/>
            <ac:picMk id="7" creationId="{AA140458-D0DC-AB52-7CD9-0ECF1A667A67}"/>
          </ac:picMkLst>
        </pc:picChg>
        <pc:picChg chg="mod">
          <ac:chgData name="Phil Warlick" userId="56776f45-0de5-48ee-a539-cdddd991331b" providerId="ADAL" clId="{92165DD5-31C8-4023-886E-7A0E6D598C7C}" dt="2022-11-08T01:06:02.431" v="1343"/>
          <ac:picMkLst>
            <pc:docMk/>
            <pc:sldMk cId="0" sldId="267"/>
            <ac:picMk id="28" creationId="{01ACEAC3-7B88-197C-C4AE-3C1CA91E649F}"/>
          </ac:picMkLst>
        </pc:picChg>
        <pc:picChg chg="mod">
          <ac:chgData name="Phil Warlick" userId="56776f45-0de5-48ee-a539-cdddd991331b" providerId="ADAL" clId="{92165DD5-31C8-4023-886E-7A0E6D598C7C}" dt="2022-11-08T01:06:02.431" v="1343"/>
          <ac:picMkLst>
            <pc:docMk/>
            <pc:sldMk cId="0" sldId="267"/>
            <ac:picMk id="30" creationId="{E01EF7FF-E7DF-56C1-53DD-D0AAB3053101}"/>
          </ac:picMkLst>
        </pc:picChg>
        <pc:picChg chg="add del mod">
          <ac:chgData name="Phil Warlick" userId="56776f45-0de5-48ee-a539-cdddd991331b" providerId="ADAL" clId="{92165DD5-31C8-4023-886E-7A0E6D598C7C}" dt="2022-11-10T18:33:02.983" v="3571" actId="21"/>
          <ac:picMkLst>
            <pc:docMk/>
            <pc:sldMk cId="0" sldId="267"/>
            <ac:picMk id="50" creationId="{A9EC6E68-6C61-0B38-DF2F-8D859BF7E178}"/>
          </ac:picMkLst>
        </pc:picChg>
        <pc:picChg chg="add mod">
          <ac:chgData name="Phil Warlick" userId="56776f45-0de5-48ee-a539-cdddd991331b" providerId="ADAL" clId="{92165DD5-31C8-4023-886E-7A0E6D598C7C}" dt="2022-11-10T18:34:09.619" v="3596" actId="1035"/>
          <ac:picMkLst>
            <pc:docMk/>
            <pc:sldMk cId="0" sldId="267"/>
            <ac:picMk id="51" creationId="{FB3DA893-A548-11BC-D605-EFE95FCA130C}"/>
          </ac:picMkLst>
        </pc:picChg>
        <pc:cxnChg chg="mod">
          <ac:chgData name="Phil Warlick" userId="56776f45-0de5-48ee-a539-cdddd991331b" providerId="ADAL" clId="{92165DD5-31C8-4023-886E-7A0E6D598C7C}" dt="2022-11-08T01:06:02.431" v="1343"/>
          <ac:cxnSpMkLst>
            <pc:docMk/>
            <pc:sldMk cId="0" sldId="267"/>
            <ac:cxnSpMk id="26" creationId="{0F11B4C3-CF6A-C671-A8F1-5DF1FCDA0BD8}"/>
          </ac:cxnSpMkLst>
        </pc:cxnChg>
        <pc:cxnChg chg="mod">
          <ac:chgData name="Phil Warlick" userId="56776f45-0de5-48ee-a539-cdddd991331b" providerId="ADAL" clId="{92165DD5-31C8-4023-886E-7A0E6D598C7C}" dt="2022-11-08T01:06:02.431" v="1343"/>
          <ac:cxnSpMkLst>
            <pc:docMk/>
            <pc:sldMk cId="0" sldId="267"/>
            <ac:cxnSpMk id="27" creationId="{7925F949-299E-A857-7665-B566B3EEE4DF}"/>
          </ac:cxnSpMkLst>
        </pc:cxnChg>
        <pc:cxnChg chg="mod">
          <ac:chgData name="Phil Warlick" userId="56776f45-0de5-48ee-a539-cdddd991331b" providerId="ADAL" clId="{92165DD5-31C8-4023-886E-7A0E6D598C7C}" dt="2022-11-08T01:06:02.431" v="1343"/>
          <ac:cxnSpMkLst>
            <pc:docMk/>
            <pc:sldMk cId="0" sldId="267"/>
            <ac:cxnSpMk id="32" creationId="{95A61DE4-33CC-2BF1-EF10-20DD4F831101}"/>
          </ac:cxnSpMkLst>
        </pc:cxnChg>
        <pc:cxnChg chg="mod">
          <ac:chgData name="Phil Warlick" userId="56776f45-0de5-48ee-a539-cdddd991331b" providerId="ADAL" clId="{92165DD5-31C8-4023-886E-7A0E6D598C7C}" dt="2022-11-08T01:06:02.431" v="1343"/>
          <ac:cxnSpMkLst>
            <pc:docMk/>
            <pc:sldMk cId="0" sldId="267"/>
            <ac:cxnSpMk id="33" creationId="{F2F8ADD7-81AB-EE39-8F91-3914E86A6659}"/>
          </ac:cxnSpMkLst>
        </pc:cxnChg>
        <pc:cxnChg chg="mod">
          <ac:chgData name="Phil Warlick" userId="56776f45-0de5-48ee-a539-cdddd991331b" providerId="ADAL" clId="{92165DD5-31C8-4023-886E-7A0E6D598C7C}" dt="2022-11-08T01:06:02.431" v="1343"/>
          <ac:cxnSpMkLst>
            <pc:docMk/>
            <pc:sldMk cId="0" sldId="267"/>
            <ac:cxnSpMk id="34" creationId="{3D51FED5-63CE-A569-B9AF-FE4E3394BA6B}"/>
          </ac:cxnSpMkLst>
        </pc:cxnChg>
        <pc:cxnChg chg="mod">
          <ac:chgData name="Phil Warlick" userId="56776f45-0de5-48ee-a539-cdddd991331b" providerId="ADAL" clId="{92165DD5-31C8-4023-886E-7A0E6D598C7C}" dt="2022-11-08T01:06:02.431" v="1343"/>
          <ac:cxnSpMkLst>
            <pc:docMk/>
            <pc:sldMk cId="0" sldId="267"/>
            <ac:cxnSpMk id="35" creationId="{401158F8-AE31-91C5-98E5-7834DB8984B7}"/>
          </ac:cxnSpMkLst>
        </pc:cxnChg>
        <pc:cxnChg chg="mod">
          <ac:chgData name="Phil Warlick" userId="56776f45-0de5-48ee-a539-cdddd991331b" providerId="ADAL" clId="{92165DD5-31C8-4023-886E-7A0E6D598C7C}" dt="2022-11-08T01:06:02.431" v="1343"/>
          <ac:cxnSpMkLst>
            <pc:docMk/>
            <pc:sldMk cId="0" sldId="267"/>
            <ac:cxnSpMk id="36" creationId="{438AB18F-AC4E-84F3-726C-668C75E63D75}"/>
          </ac:cxnSpMkLst>
        </pc:cxnChg>
        <pc:cxnChg chg="mod">
          <ac:chgData name="Phil Warlick" userId="56776f45-0de5-48ee-a539-cdddd991331b" providerId="ADAL" clId="{92165DD5-31C8-4023-886E-7A0E6D598C7C}" dt="2022-11-08T01:06:02.431" v="1343"/>
          <ac:cxnSpMkLst>
            <pc:docMk/>
            <pc:sldMk cId="0" sldId="267"/>
            <ac:cxnSpMk id="37" creationId="{1393FEB8-7E35-00C6-3242-102FE4B8D493}"/>
          </ac:cxnSpMkLst>
        </pc:cxnChg>
        <pc:cxnChg chg="mod">
          <ac:chgData name="Phil Warlick" userId="56776f45-0de5-48ee-a539-cdddd991331b" providerId="ADAL" clId="{92165DD5-31C8-4023-886E-7A0E6D598C7C}" dt="2022-11-08T01:06:02.431" v="1343"/>
          <ac:cxnSpMkLst>
            <pc:docMk/>
            <pc:sldMk cId="0" sldId="267"/>
            <ac:cxnSpMk id="38" creationId="{F453C568-80D0-EA7E-5145-F899C27AC4A3}"/>
          </ac:cxnSpMkLst>
        </pc:cxnChg>
        <pc:cxnChg chg="mod">
          <ac:chgData name="Phil Warlick" userId="56776f45-0de5-48ee-a539-cdddd991331b" providerId="ADAL" clId="{92165DD5-31C8-4023-886E-7A0E6D598C7C}" dt="2022-11-08T01:06:02.431" v="1343"/>
          <ac:cxnSpMkLst>
            <pc:docMk/>
            <pc:sldMk cId="0" sldId="267"/>
            <ac:cxnSpMk id="39" creationId="{6EAA6EC4-3761-360F-849D-2FBA48245880}"/>
          </ac:cxnSpMkLst>
        </pc:cxnChg>
        <pc:cxnChg chg="mod">
          <ac:chgData name="Phil Warlick" userId="56776f45-0de5-48ee-a539-cdddd991331b" providerId="ADAL" clId="{92165DD5-31C8-4023-886E-7A0E6D598C7C}" dt="2022-11-08T01:06:02.431" v="1343"/>
          <ac:cxnSpMkLst>
            <pc:docMk/>
            <pc:sldMk cId="0" sldId="267"/>
            <ac:cxnSpMk id="40" creationId="{B35B8C55-2991-F87A-39C6-211B4BD48A72}"/>
          </ac:cxnSpMkLst>
        </pc:cxnChg>
        <pc:cxnChg chg="mod">
          <ac:chgData name="Phil Warlick" userId="56776f45-0de5-48ee-a539-cdddd991331b" providerId="ADAL" clId="{92165DD5-31C8-4023-886E-7A0E6D598C7C}" dt="2022-11-08T01:06:02.431" v="1343"/>
          <ac:cxnSpMkLst>
            <pc:docMk/>
            <pc:sldMk cId="0" sldId="267"/>
            <ac:cxnSpMk id="41" creationId="{C9EED145-9F6A-A6D7-54AD-B498B59B064E}"/>
          </ac:cxnSpMkLst>
        </pc:cxnChg>
        <pc:cxnChg chg="mod">
          <ac:chgData name="Phil Warlick" userId="56776f45-0de5-48ee-a539-cdddd991331b" providerId="ADAL" clId="{92165DD5-31C8-4023-886E-7A0E6D598C7C}" dt="2022-11-08T01:06:02.431" v="1343"/>
          <ac:cxnSpMkLst>
            <pc:docMk/>
            <pc:sldMk cId="0" sldId="267"/>
            <ac:cxnSpMk id="42" creationId="{F519CBA8-3D2F-2D78-E120-3B464C8D43AF}"/>
          </ac:cxnSpMkLst>
        </pc:cxnChg>
        <pc:cxnChg chg="mod">
          <ac:chgData name="Phil Warlick" userId="56776f45-0de5-48ee-a539-cdddd991331b" providerId="ADAL" clId="{92165DD5-31C8-4023-886E-7A0E6D598C7C}" dt="2022-11-08T01:06:02.431" v="1343"/>
          <ac:cxnSpMkLst>
            <pc:docMk/>
            <pc:sldMk cId="0" sldId="267"/>
            <ac:cxnSpMk id="46" creationId="{BE153028-9D32-D4A4-33B9-50DB89D5AC8A}"/>
          </ac:cxnSpMkLst>
        </pc:cxnChg>
        <pc:cxnChg chg="mod">
          <ac:chgData name="Phil Warlick" userId="56776f45-0de5-48ee-a539-cdddd991331b" providerId="ADAL" clId="{92165DD5-31C8-4023-886E-7A0E6D598C7C}" dt="2022-11-08T01:06:02.431" v="1343"/>
          <ac:cxnSpMkLst>
            <pc:docMk/>
            <pc:sldMk cId="0" sldId="267"/>
            <ac:cxnSpMk id="48" creationId="{973DA97D-16CF-8FFD-8EAB-F3833658C7EB}"/>
          </ac:cxnSpMkLst>
        </pc:cxnChg>
        <pc:cxnChg chg="mod">
          <ac:chgData name="Phil Warlick" userId="56776f45-0de5-48ee-a539-cdddd991331b" providerId="ADAL" clId="{92165DD5-31C8-4023-886E-7A0E6D598C7C}" dt="2022-11-08T01:06:02.431" v="1343"/>
          <ac:cxnSpMkLst>
            <pc:docMk/>
            <pc:sldMk cId="0" sldId="267"/>
            <ac:cxnSpMk id="49" creationId="{E50F530F-2304-4CA3-4715-4B0496EAD89F}"/>
          </ac:cxnSpMkLst>
        </pc:cxnChg>
      </pc:sldChg>
      <pc:sldChg chg="addSp delSp modSp mod modAnim modNotesTx">
        <pc:chgData name="Phil Warlick" userId="56776f45-0de5-48ee-a539-cdddd991331b" providerId="ADAL" clId="{92165DD5-31C8-4023-886E-7A0E6D598C7C}" dt="2022-11-10T18:37:27.604" v="3660"/>
        <pc:sldMkLst>
          <pc:docMk/>
          <pc:sldMk cId="0" sldId="268"/>
        </pc:sldMkLst>
        <pc:spChg chg="add del mod">
          <ac:chgData name="Phil Warlick" userId="56776f45-0de5-48ee-a539-cdddd991331b" providerId="ADAL" clId="{92165DD5-31C8-4023-886E-7A0E6D598C7C}" dt="2022-11-08T00:44:43.005" v="910" actId="478"/>
          <ac:spMkLst>
            <pc:docMk/>
            <pc:sldMk cId="0" sldId="268"/>
            <ac:spMk id="4" creationId="{5D4966B1-8610-97C2-21D2-6DCF0192BF4B}"/>
          </ac:spMkLst>
        </pc:spChg>
        <pc:spChg chg="mod">
          <ac:chgData name="Phil Warlick" userId="56776f45-0de5-48ee-a539-cdddd991331b" providerId="ADAL" clId="{92165DD5-31C8-4023-886E-7A0E6D598C7C}" dt="2022-11-08T01:22:08.110" v="1502" actId="1035"/>
          <ac:spMkLst>
            <pc:docMk/>
            <pc:sldMk cId="0" sldId="268"/>
            <ac:spMk id="160" creationId="{00000000-0000-0000-0000-000000000000}"/>
          </ac:spMkLst>
        </pc:spChg>
        <pc:spChg chg="del">
          <ac:chgData name="Phil Warlick" userId="56776f45-0de5-48ee-a539-cdddd991331b" providerId="ADAL" clId="{92165DD5-31C8-4023-886E-7A0E6D598C7C}" dt="2022-11-08T00:14:52.261" v="471" actId="478"/>
          <ac:spMkLst>
            <pc:docMk/>
            <pc:sldMk cId="0" sldId="268"/>
            <ac:spMk id="162" creationId="{00000000-0000-0000-0000-000000000000}"/>
          </ac:spMkLst>
        </pc:spChg>
        <pc:spChg chg="del">
          <ac:chgData name="Phil Warlick" userId="56776f45-0de5-48ee-a539-cdddd991331b" providerId="ADAL" clId="{92165DD5-31C8-4023-886E-7A0E6D598C7C}" dt="2022-11-08T00:44:36.571" v="909" actId="478"/>
          <ac:spMkLst>
            <pc:docMk/>
            <pc:sldMk cId="0" sldId="268"/>
            <ac:spMk id="163" creationId="{00000000-0000-0000-0000-000000000000}"/>
          </ac:spMkLst>
        </pc:spChg>
        <pc:picChg chg="add mod">
          <ac:chgData name="Phil Warlick" userId="56776f45-0de5-48ee-a539-cdddd991331b" providerId="ADAL" clId="{92165DD5-31C8-4023-886E-7A0E6D598C7C}" dt="2022-11-08T00:14:52.902" v="472"/>
          <ac:picMkLst>
            <pc:docMk/>
            <pc:sldMk cId="0" sldId="268"/>
            <ac:picMk id="2" creationId="{ABC127D4-2318-1275-1CA2-FB7DC3339494}"/>
          </ac:picMkLst>
        </pc:picChg>
        <pc:picChg chg="add del mod ord modCrop">
          <ac:chgData name="Phil Warlick" userId="56776f45-0de5-48ee-a539-cdddd991331b" providerId="ADAL" clId="{92165DD5-31C8-4023-886E-7A0E6D598C7C}" dt="2022-11-10T18:32:51.635" v="3569" actId="21"/>
          <ac:picMkLst>
            <pc:docMk/>
            <pc:sldMk cId="0" sldId="268"/>
            <ac:picMk id="5" creationId="{D11F2061-33BC-E6A9-DE25-BCDD55B114D7}"/>
          </ac:picMkLst>
        </pc:picChg>
        <pc:picChg chg="add del mod">
          <ac:chgData name="Phil Warlick" userId="56776f45-0de5-48ee-a539-cdddd991331b" providerId="ADAL" clId="{92165DD5-31C8-4023-886E-7A0E6D598C7C}" dt="2022-11-10T18:34:26.053" v="3597" actId="21"/>
          <ac:picMkLst>
            <pc:docMk/>
            <pc:sldMk cId="0" sldId="268"/>
            <ac:picMk id="6" creationId="{CB89EDB9-335E-3C84-16F6-DEE8D71D88BB}"/>
          </ac:picMkLst>
        </pc:picChg>
        <pc:picChg chg="add mod">
          <ac:chgData name="Phil Warlick" userId="56776f45-0de5-48ee-a539-cdddd991331b" providerId="ADAL" clId="{92165DD5-31C8-4023-886E-7A0E6D598C7C}" dt="2022-11-10T18:33:31.765" v="3575" actId="1076"/>
          <ac:picMkLst>
            <pc:docMk/>
            <pc:sldMk cId="0" sldId="268"/>
            <ac:picMk id="7" creationId="{6B6329F5-8D3B-BFEE-FA25-DD85971E00B3}"/>
          </ac:picMkLst>
        </pc:picChg>
        <pc:picChg chg="add mod">
          <ac:chgData name="Phil Warlick" userId="56776f45-0de5-48ee-a539-cdddd991331b" providerId="ADAL" clId="{92165DD5-31C8-4023-886E-7A0E6D598C7C}" dt="2022-11-10T18:35:08.350" v="3656" actId="1037"/>
          <ac:picMkLst>
            <pc:docMk/>
            <pc:sldMk cId="0" sldId="268"/>
            <ac:picMk id="8" creationId="{0D615D80-C187-1852-13AF-F7E9AA0A2CC6}"/>
          </ac:picMkLst>
        </pc:picChg>
        <pc:picChg chg="add mod">
          <ac:chgData name="Phil Warlick" userId="56776f45-0de5-48ee-a539-cdddd991331b" providerId="ADAL" clId="{92165DD5-31C8-4023-886E-7A0E6D598C7C}" dt="2022-11-10T18:35:08.350" v="3656" actId="1037"/>
          <ac:picMkLst>
            <pc:docMk/>
            <pc:sldMk cId="0" sldId="268"/>
            <ac:picMk id="9" creationId="{77414A06-77F6-E684-B2C0-5EFFB229874B}"/>
          </ac:picMkLst>
        </pc:picChg>
      </pc:sldChg>
      <pc:sldChg chg="addSp delSp modSp mod">
        <pc:chgData name="Phil Warlick" userId="56776f45-0de5-48ee-a539-cdddd991331b" providerId="ADAL" clId="{92165DD5-31C8-4023-886E-7A0E6D598C7C}" dt="2022-11-08T23:45:36.115" v="2058" actId="14100"/>
        <pc:sldMkLst>
          <pc:docMk/>
          <pc:sldMk cId="0" sldId="269"/>
        </pc:sldMkLst>
        <pc:spChg chg="add del mod">
          <ac:chgData name="Phil Warlick" userId="56776f45-0de5-48ee-a539-cdddd991331b" providerId="ADAL" clId="{92165DD5-31C8-4023-886E-7A0E6D598C7C}" dt="2022-11-08T01:07:52.112" v="1389" actId="478"/>
          <ac:spMkLst>
            <pc:docMk/>
            <pc:sldMk cId="0" sldId="269"/>
            <ac:spMk id="4" creationId="{80B9B9B5-7E89-4256-6662-521C5584075D}"/>
          </ac:spMkLst>
        </pc:spChg>
        <pc:spChg chg="mod">
          <ac:chgData name="Phil Warlick" userId="56776f45-0de5-48ee-a539-cdddd991331b" providerId="ADAL" clId="{92165DD5-31C8-4023-886E-7A0E6D598C7C}" dt="2022-11-08T01:26:38.064" v="1512"/>
          <ac:spMkLst>
            <pc:docMk/>
            <pc:sldMk cId="0" sldId="269"/>
            <ac:spMk id="11" creationId="{440B76F8-ACD2-B56D-B968-F69F0DCB50F7}"/>
          </ac:spMkLst>
        </pc:spChg>
        <pc:spChg chg="mod">
          <ac:chgData name="Phil Warlick" userId="56776f45-0de5-48ee-a539-cdddd991331b" providerId="ADAL" clId="{92165DD5-31C8-4023-886E-7A0E6D598C7C}" dt="2022-11-08T01:13:25.829" v="1406" actId="1076"/>
          <ac:spMkLst>
            <pc:docMk/>
            <pc:sldMk cId="0" sldId="269"/>
            <ac:spMk id="168" creationId="{00000000-0000-0000-0000-000000000000}"/>
          </ac:spMkLst>
        </pc:spChg>
        <pc:spChg chg="del">
          <ac:chgData name="Phil Warlick" userId="56776f45-0de5-48ee-a539-cdddd991331b" providerId="ADAL" clId="{92165DD5-31C8-4023-886E-7A0E6D598C7C}" dt="2022-11-08T01:05:31.883" v="1341" actId="478"/>
          <ac:spMkLst>
            <pc:docMk/>
            <pc:sldMk cId="0" sldId="269"/>
            <ac:spMk id="169" creationId="{00000000-0000-0000-0000-000000000000}"/>
          </ac:spMkLst>
        </pc:spChg>
        <pc:spChg chg="mod">
          <ac:chgData name="Phil Warlick" userId="56776f45-0de5-48ee-a539-cdddd991331b" providerId="ADAL" clId="{92165DD5-31C8-4023-886E-7A0E6D598C7C}" dt="2022-11-08T01:19:15.910" v="1490" actId="6549"/>
          <ac:spMkLst>
            <pc:docMk/>
            <pc:sldMk cId="0" sldId="269"/>
            <ac:spMk id="171" creationId="{00000000-0000-0000-0000-000000000000}"/>
          </ac:spMkLst>
        </pc:spChg>
        <pc:spChg chg="del">
          <ac:chgData name="Phil Warlick" userId="56776f45-0de5-48ee-a539-cdddd991331b" providerId="ADAL" clId="{92165DD5-31C8-4023-886E-7A0E6D598C7C}" dt="2022-11-08T00:15:03.405" v="473" actId="478"/>
          <ac:spMkLst>
            <pc:docMk/>
            <pc:sldMk cId="0" sldId="269"/>
            <ac:spMk id="172" creationId="{00000000-0000-0000-0000-000000000000}"/>
          </ac:spMkLst>
        </pc:spChg>
        <pc:grpChg chg="add del mod">
          <ac:chgData name="Phil Warlick" userId="56776f45-0de5-48ee-a539-cdddd991331b" providerId="ADAL" clId="{92165DD5-31C8-4023-886E-7A0E6D598C7C}" dt="2022-11-08T01:26:48.219" v="1515"/>
          <ac:grpSpMkLst>
            <pc:docMk/>
            <pc:sldMk cId="0" sldId="269"/>
            <ac:grpSpMk id="7" creationId="{43F1FE3E-FD48-2CDF-FAB5-86AA31878665}"/>
          </ac:grpSpMkLst>
        </pc:grpChg>
        <pc:grpChg chg="mod">
          <ac:chgData name="Phil Warlick" userId="56776f45-0de5-48ee-a539-cdddd991331b" providerId="ADAL" clId="{92165DD5-31C8-4023-886E-7A0E6D598C7C}" dt="2022-11-08T01:26:38.064" v="1512"/>
          <ac:grpSpMkLst>
            <pc:docMk/>
            <pc:sldMk cId="0" sldId="269"/>
            <ac:grpSpMk id="9" creationId="{17157FCE-AC6C-43CD-F2F9-984A6D6BC889}"/>
          </ac:grpSpMkLst>
        </pc:grpChg>
        <pc:graphicFrameChg chg="mod">
          <ac:chgData name="Phil Warlick" userId="56776f45-0de5-48ee-a539-cdddd991331b" providerId="ADAL" clId="{92165DD5-31C8-4023-886E-7A0E6D598C7C}" dt="2022-11-08T01:26:38.064" v="1512"/>
          <ac:graphicFrameMkLst>
            <pc:docMk/>
            <pc:sldMk cId="0" sldId="269"/>
            <ac:graphicFrameMk id="8" creationId="{B6637D95-79AA-F970-6B98-C39D9D5A89C9}"/>
          </ac:graphicFrameMkLst>
        </pc:graphicFrameChg>
        <pc:graphicFrameChg chg="mod">
          <ac:chgData name="Phil Warlick" userId="56776f45-0de5-48ee-a539-cdddd991331b" providerId="ADAL" clId="{92165DD5-31C8-4023-886E-7A0E6D598C7C}" dt="2022-11-08T01:26:38.064" v="1512"/>
          <ac:graphicFrameMkLst>
            <pc:docMk/>
            <pc:sldMk cId="0" sldId="269"/>
            <ac:graphicFrameMk id="10" creationId="{98F4FB63-9FE3-6266-B302-801386707DA1}"/>
          </ac:graphicFrameMkLst>
        </pc:graphicFrameChg>
        <pc:picChg chg="add mod">
          <ac:chgData name="Phil Warlick" userId="56776f45-0de5-48ee-a539-cdddd991331b" providerId="ADAL" clId="{92165DD5-31C8-4023-886E-7A0E6D598C7C}" dt="2022-11-08T00:15:04.325" v="474"/>
          <ac:picMkLst>
            <pc:docMk/>
            <pc:sldMk cId="0" sldId="269"/>
            <ac:picMk id="2" creationId="{13D2B3A1-40FD-0EEB-B0A8-935DFF98352D}"/>
          </ac:picMkLst>
        </pc:picChg>
        <pc:picChg chg="add del mod modCrop">
          <ac:chgData name="Phil Warlick" userId="56776f45-0de5-48ee-a539-cdddd991331b" providerId="ADAL" clId="{92165DD5-31C8-4023-886E-7A0E6D598C7C}" dt="2022-11-08T01:26:36.811" v="1511" actId="478"/>
          <ac:picMkLst>
            <pc:docMk/>
            <pc:sldMk cId="0" sldId="269"/>
            <ac:picMk id="5" creationId="{80C70C1F-41D3-398B-AD6F-84FEC00BBC80}"/>
          </ac:picMkLst>
        </pc:picChg>
        <pc:picChg chg="add mod ord">
          <ac:chgData name="Phil Warlick" userId="56776f45-0de5-48ee-a539-cdddd991331b" providerId="ADAL" clId="{92165DD5-31C8-4023-886E-7A0E6D598C7C}" dt="2022-11-08T01:37:35.019" v="1532" actId="14100"/>
          <ac:picMkLst>
            <pc:docMk/>
            <pc:sldMk cId="0" sldId="269"/>
            <ac:picMk id="6" creationId="{94A45D0A-3E8E-E27F-C3D0-6E55948DDC54}"/>
          </ac:picMkLst>
        </pc:picChg>
        <pc:picChg chg="add mod ord modCrop">
          <ac:chgData name="Phil Warlick" userId="56776f45-0de5-48ee-a539-cdddd991331b" providerId="ADAL" clId="{92165DD5-31C8-4023-886E-7A0E6D598C7C}" dt="2022-11-08T23:45:36.115" v="2058" actId="14100"/>
          <ac:picMkLst>
            <pc:docMk/>
            <pc:sldMk cId="0" sldId="269"/>
            <ac:picMk id="12" creationId="{D80615C2-38AC-D07F-0C30-084090EB3C8B}"/>
          </ac:picMkLst>
        </pc:picChg>
      </pc:sldChg>
      <pc:sldChg chg="addSp delSp modSp mod delAnim modAnim">
        <pc:chgData name="Phil Warlick" userId="56776f45-0de5-48ee-a539-cdddd991331b" providerId="ADAL" clId="{92165DD5-31C8-4023-886E-7A0E6D598C7C}" dt="2022-11-10T18:57:43.894" v="3931" actId="20577"/>
        <pc:sldMkLst>
          <pc:docMk/>
          <pc:sldMk cId="0" sldId="270"/>
        </pc:sldMkLst>
        <pc:spChg chg="add del mod">
          <ac:chgData name="Phil Warlick" userId="56776f45-0de5-48ee-a539-cdddd991331b" providerId="ADAL" clId="{92165DD5-31C8-4023-886E-7A0E6D598C7C}" dt="2022-11-08T01:20:00.043" v="1492" actId="478"/>
          <ac:spMkLst>
            <pc:docMk/>
            <pc:sldMk cId="0" sldId="270"/>
            <ac:spMk id="4" creationId="{2769802D-162C-4ADE-01D0-8DCAE6B6538D}"/>
          </ac:spMkLst>
        </pc:spChg>
        <pc:spChg chg="mod">
          <ac:chgData name="Phil Warlick" userId="56776f45-0de5-48ee-a539-cdddd991331b" providerId="ADAL" clId="{92165DD5-31C8-4023-886E-7A0E6D598C7C}" dt="2022-11-10T18:57:43.894" v="3931" actId="20577"/>
          <ac:spMkLst>
            <pc:docMk/>
            <pc:sldMk cId="0" sldId="270"/>
            <ac:spMk id="178" creationId="{00000000-0000-0000-0000-000000000000}"/>
          </ac:spMkLst>
        </pc:spChg>
        <pc:spChg chg="del">
          <ac:chgData name="Phil Warlick" userId="56776f45-0de5-48ee-a539-cdddd991331b" providerId="ADAL" clId="{92165DD5-31C8-4023-886E-7A0E6D598C7C}" dt="2022-11-08T01:19:43.391" v="1491" actId="478"/>
          <ac:spMkLst>
            <pc:docMk/>
            <pc:sldMk cId="0" sldId="270"/>
            <ac:spMk id="180" creationId="{00000000-0000-0000-0000-000000000000}"/>
          </ac:spMkLst>
        </pc:spChg>
        <pc:spChg chg="del">
          <ac:chgData name="Phil Warlick" userId="56776f45-0de5-48ee-a539-cdddd991331b" providerId="ADAL" clId="{92165DD5-31C8-4023-886E-7A0E6D598C7C}" dt="2022-11-08T00:15:11.901" v="475" actId="478"/>
          <ac:spMkLst>
            <pc:docMk/>
            <pc:sldMk cId="0" sldId="270"/>
            <ac:spMk id="181" creationId="{00000000-0000-0000-0000-000000000000}"/>
          </ac:spMkLst>
        </pc:spChg>
        <pc:picChg chg="add mod">
          <ac:chgData name="Phil Warlick" userId="56776f45-0de5-48ee-a539-cdddd991331b" providerId="ADAL" clId="{92165DD5-31C8-4023-886E-7A0E6D598C7C}" dt="2022-11-08T00:15:12.402" v="476"/>
          <ac:picMkLst>
            <pc:docMk/>
            <pc:sldMk cId="0" sldId="270"/>
            <ac:picMk id="2" creationId="{D921F24F-3B14-8FB6-ED1B-4BE49D58ABB4}"/>
          </ac:picMkLst>
        </pc:picChg>
        <pc:picChg chg="add del mod">
          <ac:chgData name="Phil Warlick" userId="56776f45-0de5-48ee-a539-cdddd991331b" providerId="ADAL" clId="{92165DD5-31C8-4023-886E-7A0E6D598C7C}" dt="2022-11-10T18:34:36.361" v="3599" actId="21"/>
          <ac:picMkLst>
            <pc:docMk/>
            <pc:sldMk cId="0" sldId="270"/>
            <ac:picMk id="5" creationId="{B6709254-45C2-7BF7-6DD4-522A1BDD1B5E}"/>
          </ac:picMkLst>
        </pc:picChg>
        <pc:picChg chg="add del mod">
          <ac:chgData name="Phil Warlick" userId="56776f45-0de5-48ee-a539-cdddd991331b" providerId="ADAL" clId="{92165DD5-31C8-4023-886E-7A0E6D598C7C}" dt="2022-11-10T18:34:36.361" v="3599" actId="21"/>
          <ac:picMkLst>
            <pc:docMk/>
            <pc:sldMk cId="0" sldId="270"/>
            <ac:picMk id="6" creationId="{8E427139-C771-90E9-A7BA-2FB9F787794D}"/>
          </ac:picMkLst>
        </pc:picChg>
        <pc:picChg chg="add del mod">
          <ac:chgData name="Phil Warlick" userId="56776f45-0de5-48ee-a539-cdddd991331b" providerId="ADAL" clId="{92165DD5-31C8-4023-886E-7A0E6D598C7C}" dt="2022-11-08T23:07:10.199" v="1540" actId="478"/>
          <ac:picMkLst>
            <pc:docMk/>
            <pc:sldMk cId="0" sldId="270"/>
            <ac:picMk id="7" creationId="{50A278A4-EBA0-5ECD-9361-673BD10A70DE}"/>
          </ac:picMkLst>
        </pc:picChg>
        <pc:picChg chg="add mod ord modCrop">
          <ac:chgData name="Phil Warlick" userId="56776f45-0de5-48ee-a539-cdddd991331b" providerId="ADAL" clId="{92165DD5-31C8-4023-886E-7A0E6D598C7C}" dt="2022-11-08T23:17:24.295" v="1655" actId="732"/>
          <ac:picMkLst>
            <pc:docMk/>
            <pc:sldMk cId="0" sldId="270"/>
            <ac:picMk id="8" creationId="{ACC519C2-B528-821D-7773-05AD9E990878}"/>
          </ac:picMkLst>
        </pc:picChg>
        <pc:picChg chg="add mod">
          <ac:chgData name="Phil Warlick" userId="56776f45-0de5-48ee-a539-cdddd991331b" providerId="ADAL" clId="{92165DD5-31C8-4023-886E-7A0E6D598C7C}" dt="2022-11-10T18:34:44.855" v="3600" actId="1076"/>
          <ac:picMkLst>
            <pc:docMk/>
            <pc:sldMk cId="0" sldId="270"/>
            <ac:picMk id="9" creationId="{690CEAB5-7980-BABB-7C6F-19670FE65F20}"/>
          </ac:picMkLst>
        </pc:picChg>
      </pc:sldChg>
      <pc:sldChg chg="addSp delSp modSp mod">
        <pc:chgData name="Phil Warlick" userId="56776f45-0de5-48ee-a539-cdddd991331b" providerId="ADAL" clId="{92165DD5-31C8-4023-886E-7A0E6D598C7C}" dt="2022-11-10T18:59:50.700" v="3986" actId="27636"/>
        <pc:sldMkLst>
          <pc:docMk/>
          <pc:sldMk cId="0" sldId="271"/>
        </pc:sldMkLst>
        <pc:spChg chg="mod">
          <ac:chgData name="Phil Warlick" userId="56776f45-0de5-48ee-a539-cdddd991331b" providerId="ADAL" clId="{92165DD5-31C8-4023-886E-7A0E6D598C7C}" dt="2022-11-10T18:59:22.898" v="3979" actId="1035"/>
          <ac:spMkLst>
            <pc:docMk/>
            <pc:sldMk cId="0" sldId="271"/>
            <ac:spMk id="186" creationId="{00000000-0000-0000-0000-000000000000}"/>
          </ac:spMkLst>
        </pc:spChg>
        <pc:spChg chg="mod">
          <ac:chgData name="Phil Warlick" userId="56776f45-0de5-48ee-a539-cdddd991331b" providerId="ADAL" clId="{92165DD5-31C8-4023-886E-7A0E6D598C7C}" dt="2022-11-10T18:59:50.700" v="3986" actId="27636"/>
          <ac:spMkLst>
            <pc:docMk/>
            <pc:sldMk cId="0" sldId="271"/>
            <ac:spMk id="187" creationId="{00000000-0000-0000-0000-000000000000}"/>
          </ac:spMkLst>
        </pc:spChg>
        <pc:spChg chg="del">
          <ac:chgData name="Phil Warlick" userId="56776f45-0de5-48ee-a539-cdddd991331b" providerId="ADAL" clId="{92165DD5-31C8-4023-886E-7A0E6D598C7C}" dt="2022-11-08T00:15:17.908" v="477" actId="478"/>
          <ac:spMkLst>
            <pc:docMk/>
            <pc:sldMk cId="0" sldId="271"/>
            <ac:spMk id="189" creationId="{00000000-0000-0000-0000-000000000000}"/>
          </ac:spMkLst>
        </pc:spChg>
        <pc:picChg chg="add mod">
          <ac:chgData name="Phil Warlick" userId="56776f45-0de5-48ee-a539-cdddd991331b" providerId="ADAL" clId="{92165DD5-31C8-4023-886E-7A0E6D598C7C}" dt="2022-11-08T00:15:18.331" v="478"/>
          <ac:picMkLst>
            <pc:docMk/>
            <pc:sldMk cId="0" sldId="271"/>
            <ac:picMk id="2" creationId="{A35D830A-BACD-D099-F4FB-1CD66E3CB2D8}"/>
          </ac:picMkLst>
        </pc:picChg>
        <pc:picChg chg="add del mod">
          <ac:chgData name="Phil Warlick" userId="56776f45-0de5-48ee-a539-cdddd991331b" providerId="ADAL" clId="{92165DD5-31C8-4023-886E-7A0E6D598C7C}" dt="2022-11-09T00:28:19.560" v="2302" actId="478"/>
          <ac:picMkLst>
            <pc:docMk/>
            <pc:sldMk cId="0" sldId="271"/>
            <ac:picMk id="3" creationId="{C0034442-61C0-A3E7-9A75-145F7FB7ED05}"/>
          </ac:picMkLst>
        </pc:picChg>
        <pc:picChg chg="add del mod">
          <ac:chgData name="Phil Warlick" userId="56776f45-0de5-48ee-a539-cdddd991331b" providerId="ADAL" clId="{92165DD5-31C8-4023-886E-7A0E6D598C7C}" dt="2022-11-09T00:25:58.139" v="2300" actId="478"/>
          <ac:picMkLst>
            <pc:docMk/>
            <pc:sldMk cId="0" sldId="271"/>
            <ac:picMk id="4" creationId="{A68DFC9D-163B-B706-57FC-87E21597A642}"/>
          </ac:picMkLst>
        </pc:picChg>
        <pc:picChg chg="add mod">
          <ac:chgData name="Phil Warlick" userId="56776f45-0de5-48ee-a539-cdddd991331b" providerId="ADAL" clId="{92165DD5-31C8-4023-886E-7A0E6D598C7C}" dt="2022-11-09T00:28:35.186" v="2305" actId="167"/>
          <ac:picMkLst>
            <pc:docMk/>
            <pc:sldMk cId="0" sldId="271"/>
            <ac:picMk id="1026" creationId="{E21385BF-DC45-0C8B-476F-CBDA52A71252}"/>
          </ac:picMkLst>
        </pc:picChg>
      </pc:sldChg>
      <pc:sldChg chg="addSp delSp modSp mod">
        <pc:chgData name="Phil Warlick" userId="56776f45-0de5-48ee-a539-cdddd991331b" providerId="ADAL" clId="{92165DD5-31C8-4023-886E-7A0E6D598C7C}" dt="2022-11-09T01:07:29.373" v="2735" actId="6549"/>
        <pc:sldMkLst>
          <pc:docMk/>
          <pc:sldMk cId="0" sldId="272"/>
        </pc:sldMkLst>
        <pc:spChg chg="add del mod">
          <ac:chgData name="Phil Warlick" userId="56776f45-0de5-48ee-a539-cdddd991331b" providerId="ADAL" clId="{92165DD5-31C8-4023-886E-7A0E6D598C7C}" dt="2022-11-08T01:38:01.630" v="1534" actId="478"/>
          <ac:spMkLst>
            <pc:docMk/>
            <pc:sldMk cId="0" sldId="272"/>
            <ac:spMk id="4" creationId="{EC0C4A30-7FC4-E885-21DC-34192CCD6483}"/>
          </ac:spMkLst>
        </pc:spChg>
        <pc:spChg chg="mod">
          <ac:chgData name="Phil Warlick" userId="56776f45-0de5-48ee-a539-cdddd991331b" providerId="ADAL" clId="{92165DD5-31C8-4023-886E-7A0E6D598C7C}" dt="2022-11-09T01:04:34.747" v="2543" actId="14100"/>
          <ac:spMkLst>
            <pc:docMk/>
            <pc:sldMk cId="0" sldId="272"/>
            <ac:spMk id="194" creationId="{00000000-0000-0000-0000-000000000000}"/>
          </ac:spMkLst>
        </pc:spChg>
        <pc:spChg chg="mod">
          <ac:chgData name="Phil Warlick" userId="56776f45-0de5-48ee-a539-cdddd991331b" providerId="ADAL" clId="{92165DD5-31C8-4023-886E-7A0E6D598C7C}" dt="2022-11-09T01:07:29.373" v="2735" actId="6549"/>
          <ac:spMkLst>
            <pc:docMk/>
            <pc:sldMk cId="0" sldId="272"/>
            <ac:spMk id="195" creationId="{00000000-0000-0000-0000-000000000000}"/>
          </ac:spMkLst>
        </pc:spChg>
        <pc:spChg chg="del">
          <ac:chgData name="Phil Warlick" userId="56776f45-0de5-48ee-a539-cdddd991331b" providerId="ADAL" clId="{92165DD5-31C8-4023-886E-7A0E6D598C7C}" dt="2022-11-08T01:37:58.784" v="1533" actId="478"/>
          <ac:spMkLst>
            <pc:docMk/>
            <pc:sldMk cId="0" sldId="272"/>
            <ac:spMk id="197" creationId="{00000000-0000-0000-0000-000000000000}"/>
          </ac:spMkLst>
        </pc:spChg>
        <pc:spChg chg="del">
          <ac:chgData name="Phil Warlick" userId="56776f45-0de5-48ee-a539-cdddd991331b" providerId="ADAL" clId="{92165DD5-31C8-4023-886E-7A0E6D598C7C}" dt="2022-11-08T00:15:25.127" v="479" actId="478"/>
          <ac:spMkLst>
            <pc:docMk/>
            <pc:sldMk cId="0" sldId="272"/>
            <ac:spMk id="198" creationId="{00000000-0000-0000-0000-000000000000}"/>
          </ac:spMkLst>
        </pc:spChg>
        <pc:picChg chg="add mod">
          <ac:chgData name="Phil Warlick" userId="56776f45-0de5-48ee-a539-cdddd991331b" providerId="ADAL" clId="{92165DD5-31C8-4023-886E-7A0E6D598C7C}" dt="2022-11-08T00:15:25.458" v="480"/>
          <ac:picMkLst>
            <pc:docMk/>
            <pc:sldMk cId="0" sldId="272"/>
            <ac:picMk id="2" creationId="{77014EA7-7945-D10A-30F0-BCBB00C9CF84}"/>
          </ac:picMkLst>
        </pc:picChg>
        <pc:picChg chg="add del mod">
          <ac:chgData name="Phil Warlick" userId="56776f45-0de5-48ee-a539-cdddd991331b" providerId="ADAL" clId="{92165DD5-31C8-4023-886E-7A0E6D598C7C}" dt="2022-11-09T00:44:39.808" v="2362" actId="478"/>
          <ac:picMkLst>
            <pc:docMk/>
            <pc:sldMk cId="0" sldId="272"/>
            <ac:picMk id="5" creationId="{53419183-53C9-4035-3E91-ACFEBA025186}"/>
          </ac:picMkLst>
        </pc:picChg>
        <pc:picChg chg="add mod ord">
          <ac:chgData name="Phil Warlick" userId="56776f45-0de5-48ee-a539-cdddd991331b" providerId="ADAL" clId="{92165DD5-31C8-4023-886E-7A0E6D598C7C}" dt="2022-11-09T00:57:47.450" v="2460" actId="1076"/>
          <ac:picMkLst>
            <pc:docMk/>
            <pc:sldMk cId="0" sldId="272"/>
            <ac:picMk id="6" creationId="{F4716DB1-B019-6226-7156-03B6F0338936}"/>
          </ac:picMkLst>
        </pc:picChg>
        <pc:picChg chg="add mod">
          <ac:chgData name="Phil Warlick" userId="56776f45-0de5-48ee-a539-cdddd991331b" providerId="ADAL" clId="{92165DD5-31C8-4023-886E-7A0E6D598C7C}" dt="2022-11-09T00:47:27.734" v="2370" actId="1076"/>
          <ac:picMkLst>
            <pc:docMk/>
            <pc:sldMk cId="0" sldId="272"/>
            <ac:picMk id="7" creationId="{414340AA-6B79-A486-217D-AC00F6EA5E75}"/>
          </ac:picMkLst>
        </pc:picChg>
        <pc:picChg chg="add mod">
          <ac:chgData name="Phil Warlick" userId="56776f45-0de5-48ee-a539-cdddd991331b" providerId="ADAL" clId="{92165DD5-31C8-4023-886E-7A0E6D598C7C}" dt="2022-11-09T00:56:42.933" v="2459" actId="14100"/>
          <ac:picMkLst>
            <pc:docMk/>
            <pc:sldMk cId="0" sldId="272"/>
            <ac:picMk id="8" creationId="{E3A3AFBF-F033-02EA-55B3-70E281DE6161}"/>
          </ac:picMkLst>
        </pc:picChg>
        <pc:picChg chg="add mod ord">
          <ac:chgData name="Phil Warlick" userId="56776f45-0de5-48ee-a539-cdddd991331b" providerId="ADAL" clId="{92165DD5-31C8-4023-886E-7A0E6D598C7C}" dt="2022-11-09T00:51:07.970" v="2383" actId="167"/>
          <ac:picMkLst>
            <pc:docMk/>
            <pc:sldMk cId="0" sldId="272"/>
            <ac:picMk id="9" creationId="{5614A735-5786-BCFB-17B8-CED3BBBA4ECC}"/>
          </ac:picMkLst>
        </pc:picChg>
        <pc:picChg chg="add mod">
          <ac:chgData name="Phil Warlick" userId="56776f45-0de5-48ee-a539-cdddd991331b" providerId="ADAL" clId="{92165DD5-31C8-4023-886E-7A0E6D598C7C}" dt="2022-11-09T00:56:26.563" v="2458" actId="14100"/>
          <ac:picMkLst>
            <pc:docMk/>
            <pc:sldMk cId="0" sldId="272"/>
            <ac:picMk id="2050" creationId="{AAF1050F-DCD7-8417-53CD-07C550D743BC}"/>
          </ac:picMkLst>
        </pc:picChg>
      </pc:sldChg>
      <pc:sldChg chg="modSp mod">
        <pc:chgData name="Phil Warlick" userId="56776f45-0de5-48ee-a539-cdddd991331b" providerId="ADAL" clId="{92165DD5-31C8-4023-886E-7A0E6D598C7C}" dt="2022-11-09T01:07:51.507" v="2736" actId="113"/>
        <pc:sldMkLst>
          <pc:docMk/>
          <pc:sldMk cId="0" sldId="273"/>
        </pc:sldMkLst>
        <pc:spChg chg="mod">
          <ac:chgData name="Phil Warlick" userId="56776f45-0de5-48ee-a539-cdddd991331b" providerId="ADAL" clId="{92165DD5-31C8-4023-886E-7A0E6D598C7C}" dt="2022-11-09T01:07:51.507" v="2736" actId="113"/>
          <ac:spMkLst>
            <pc:docMk/>
            <pc:sldMk cId="0" sldId="273"/>
            <ac:spMk id="203" creationId="{00000000-0000-0000-0000-000000000000}"/>
          </ac:spMkLst>
        </pc:spChg>
        <pc:spChg chg="mod">
          <ac:chgData name="Phil Warlick" userId="56776f45-0de5-48ee-a539-cdddd991331b" providerId="ADAL" clId="{92165DD5-31C8-4023-886E-7A0E6D598C7C}" dt="2022-11-08T23:20:19.473" v="1683" actId="6549"/>
          <ac:spMkLst>
            <pc:docMk/>
            <pc:sldMk cId="0" sldId="273"/>
            <ac:spMk id="2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small business based in Melbourne, Florida, Securboration Incorporated strives to make a positive impact for its customers and stakeholders, the local community, and the world. Our C2ISR, or command and control, intelligence, surveillance, and reconnaissance, Innovations line of business </a:t>
            </a:r>
            <a:r>
              <a:rPr lang="en-US" sz="1800" b="0" i="0">
                <a:solidFill>
                  <a:srgbClr val="000000"/>
                </a:solidFill>
                <a:effectLst/>
                <a:latin typeface="Calibri" panose="020F0502020204030204" pitchFamily="34" charset="0"/>
              </a:rPr>
              <a:t>is focused on advancing the state-of-the-art in C2ISR to enable joint all-domain operations across the DoD, IC, and whole-of-government.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724fcbc6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724fcbc6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C2ISR Innovations team has developed two product lines, one to improve battlespace understanding and decision making and another to enhance battlefield coordination and communication.  This video focuses on the former which includes our Genesis family of battlespace understanding products and our </a:t>
            </a:r>
            <a:r>
              <a:rPr lang="en-US" err="1"/>
              <a:t>DyTOPS</a:t>
            </a:r>
            <a:r>
              <a:rPr lang="en-US"/>
              <a:t> suite of algorithms focused on enabling dynamic targeting at speed and scale.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724fcbc6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724fcbc6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Calibri" panose="020F0502020204030204" pitchFamily="34" charset="0"/>
              </a:rPr>
              <a:t>As the competition turns to crisis and then conflict…the speed at which decisions are needed accelerates. This increased tempo requires automation, augmentation, and artificial intelligence to process the masses of information to enable understanding and fast-paced decision making.  The C2ISR Innovation team of subject matter experts, senior engineers, and developers leverages the latest AI/ML technologies with domain expertise to deliver innovative products to its customers.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724fcbc6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724fcbc6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effectLst/>
                <a:latin typeface="Calibri" panose="020F0502020204030204" pitchFamily="34" charset="0"/>
                <a:ea typeface="Calibri" panose="020F0502020204030204" pitchFamily="34" charset="0"/>
                <a:cs typeface="Calibri" panose="020F0502020204030204" pitchFamily="34" charset="0"/>
              </a:rPr>
              <a:t>Our Genesis products assists analysts by automating “what happened” so they can determine “so what.”  Currently, analysts spend 75% of their time searching for information while only 25% of their time is spent understanding the information and battlespace impacts.  The Genesis family of products enables analysts to focus on the hard problem, understanding “Why,” by automating object-based production techniques including natural language processing and other AI/ML processes to update objects and systems for greater battlespace understanding in less time.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724fcbc6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724fcbc6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724fcbc6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724fcbc6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724fcbc6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4724fcbc6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4724fcbc6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4724fcbc6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724fcbc6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724fcbc6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5720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4809423" y="719740"/>
            <a:ext cx="3964650" cy="2019575"/>
          </a:xfrm>
          <a:prstGeom prst="rect">
            <a:avLst/>
          </a:prstGeom>
          <a:noFill/>
          <a:ln>
            <a:noFill/>
          </a:ln>
        </p:spPr>
      </p:pic>
      <p:pic>
        <p:nvPicPr>
          <p:cNvPr id="57" name="Google Shape;57;p13"/>
          <p:cNvPicPr preferRelativeResize="0"/>
          <p:nvPr/>
        </p:nvPicPr>
        <p:blipFill rotWithShape="1">
          <a:blip r:embed="rId4">
            <a:alphaModFix/>
          </a:blip>
          <a:srcRect l="8840" t="14116" r="8840" b="13857"/>
          <a:stretch/>
        </p:blipFill>
        <p:spPr>
          <a:xfrm>
            <a:off x="121538" y="719338"/>
            <a:ext cx="4234100" cy="3704824"/>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176092DE-EDFC-D3D8-6AD3-7BE350A57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763" y="2740545"/>
            <a:ext cx="3348118" cy="18857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our products IMPACT?</a:t>
            </a:r>
            <a:endParaRPr b="1"/>
          </a:p>
        </p:txBody>
      </p:sp>
      <p:pic>
        <p:nvPicPr>
          <p:cNvPr id="142" name="Google Shape;142;p23"/>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sp>
        <p:nvSpPr>
          <p:cNvPr id="143" name="Google Shape;143;p23"/>
          <p:cNvSpPr txBox="1">
            <a:spLocks noGrp="1"/>
          </p:cNvSpPr>
          <p:nvPr>
            <p:ph type="body" idx="1"/>
          </p:nvPr>
        </p:nvSpPr>
        <p:spPr>
          <a:xfrm>
            <a:off x="367614" y="1152475"/>
            <a:ext cx="8464685" cy="3416400"/>
          </a:xfrm>
          <a:prstGeom prst="rect">
            <a:avLst/>
          </a:prstGeom>
        </p:spPr>
        <p:txBody>
          <a:bodyPr spcFirstLastPara="1" wrap="square" lIns="91425" tIns="91425" rIns="91425" bIns="91425" anchor="t" anchorCtr="0">
            <a:normAutofit/>
          </a:bodyPr>
          <a:lstStyle/>
          <a:p>
            <a:pPr marL="0" indent="0">
              <a:spcAft>
                <a:spcPts val="600"/>
              </a:spcAft>
              <a:buNone/>
            </a:pPr>
            <a:r>
              <a:rPr lang="en" sz="1850" b="1" u="sng" dirty="0">
                <a:solidFill>
                  <a:schemeClr val="dk1"/>
                </a:solidFill>
                <a:latin typeface="+mn-lt"/>
              </a:rPr>
              <a:t>I</a:t>
            </a:r>
            <a:r>
              <a:rPr lang="en" sz="1850" b="1" dirty="0">
                <a:solidFill>
                  <a:schemeClr val="dk1"/>
                </a:solidFill>
                <a:latin typeface="+mn-lt"/>
              </a:rPr>
              <a:t>nnovation</a:t>
            </a:r>
            <a:r>
              <a:rPr lang="en" sz="1850" dirty="0">
                <a:solidFill>
                  <a:schemeClr val="dk1"/>
                </a:solidFill>
                <a:latin typeface="+mn-lt"/>
              </a:rPr>
              <a:t> – Semantic Technologies and AI/ML to support decision making</a:t>
            </a:r>
            <a:endParaRPr sz="1850" dirty="0">
              <a:solidFill>
                <a:schemeClr val="dk1"/>
              </a:solidFill>
              <a:latin typeface="+mn-lt"/>
            </a:endParaRPr>
          </a:p>
          <a:p>
            <a:pPr marL="0" indent="0">
              <a:spcAft>
                <a:spcPts val="600"/>
              </a:spcAft>
              <a:buNone/>
            </a:pPr>
            <a:r>
              <a:rPr lang="en" sz="1850" b="1" u="sng" dirty="0">
                <a:solidFill>
                  <a:schemeClr val="dk1"/>
                </a:solidFill>
                <a:latin typeface="+mn-lt"/>
              </a:rPr>
              <a:t>M</a:t>
            </a:r>
            <a:r>
              <a:rPr lang="en" sz="1850" b="1" dirty="0">
                <a:solidFill>
                  <a:schemeClr val="dk1"/>
                </a:solidFill>
                <a:latin typeface="+mn-lt"/>
              </a:rPr>
              <a:t>ission</a:t>
            </a:r>
            <a:r>
              <a:rPr lang="en" sz="1850" dirty="0">
                <a:solidFill>
                  <a:schemeClr val="dk1"/>
                </a:solidFill>
                <a:latin typeface="+mn-lt"/>
              </a:rPr>
              <a:t> – </a:t>
            </a:r>
            <a:r>
              <a:rPr lang="en-US" sz="1850" b="0" i="0" dirty="0">
                <a:solidFill>
                  <a:srgbClr val="242424"/>
                </a:solidFill>
                <a:effectLst/>
                <a:latin typeface="+mn-lt"/>
              </a:rPr>
              <a:t>Automate “what happened” so analysts can determine “so what”</a:t>
            </a:r>
          </a:p>
          <a:p>
            <a:pPr marL="1717675" indent="-1717675">
              <a:spcAft>
                <a:spcPts val="600"/>
              </a:spcAft>
              <a:buNone/>
            </a:pPr>
            <a:r>
              <a:rPr lang="en" sz="1850" b="1" u="sng">
                <a:solidFill>
                  <a:schemeClr val="dk1"/>
                </a:solidFill>
                <a:latin typeface="+mn-lt"/>
              </a:rPr>
              <a:t>P</a:t>
            </a:r>
            <a:r>
              <a:rPr lang="en" sz="1850" b="1">
                <a:solidFill>
                  <a:schemeClr val="dk1"/>
                </a:solidFill>
                <a:latin typeface="+mn-lt"/>
              </a:rPr>
              <a:t>erformance</a:t>
            </a:r>
            <a:r>
              <a:rPr lang="en" sz="1850">
                <a:solidFill>
                  <a:schemeClr val="dk1"/>
                </a:solidFill>
                <a:latin typeface="+mn-lt"/>
              </a:rPr>
              <a:t> – Exceptional sense-making </a:t>
            </a:r>
            <a:r>
              <a:rPr lang="en" sz="1850" dirty="0">
                <a:solidFill>
                  <a:schemeClr val="dk1"/>
                </a:solidFill>
                <a:latin typeface="+mn-lt"/>
              </a:rPr>
              <a:t>leading </a:t>
            </a:r>
            <a:r>
              <a:rPr lang="en" sz="1850">
                <a:solidFill>
                  <a:schemeClr val="dk1"/>
                </a:solidFill>
                <a:latin typeface="+mn-lt"/>
              </a:rPr>
              <a:t>to fast, </a:t>
            </a:r>
            <a:r>
              <a:rPr lang="en" sz="1850" dirty="0">
                <a:solidFill>
                  <a:schemeClr val="dk1"/>
                </a:solidFill>
                <a:latin typeface="+mn-lt"/>
              </a:rPr>
              <a:t>informed decisions</a:t>
            </a:r>
            <a:endParaRPr sz="1850" dirty="0">
              <a:solidFill>
                <a:schemeClr val="dk1"/>
              </a:solidFill>
              <a:latin typeface="+mn-lt"/>
            </a:endParaRPr>
          </a:p>
          <a:p>
            <a:pPr marL="0" indent="0">
              <a:spcAft>
                <a:spcPts val="600"/>
              </a:spcAft>
              <a:buNone/>
            </a:pPr>
            <a:r>
              <a:rPr lang="en" sz="1850" b="1" u="sng" dirty="0">
                <a:solidFill>
                  <a:schemeClr val="dk1"/>
                </a:solidFill>
                <a:latin typeface="+mn-lt"/>
              </a:rPr>
              <a:t>A</a:t>
            </a:r>
            <a:r>
              <a:rPr lang="en" sz="1850" b="1" dirty="0">
                <a:solidFill>
                  <a:schemeClr val="dk1"/>
                </a:solidFill>
                <a:latin typeface="+mn-lt"/>
              </a:rPr>
              <a:t>ccelerate</a:t>
            </a:r>
            <a:r>
              <a:rPr lang="en" sz="1850" dirty="0">
                <a:solidFill>
                  <a:schemeClr val="dk1"/>
                </a:solidFill>
                <a:latin typeface="+mn-lt"/>
              </a:rPr>
              <a:t> – Accelerate blue’s OODA loop while slowing red’s </a:t>
            </a:r>
          </a:p>
          <a:p>
            <a:pPr marL="0" indent="0">
              <a:spcAft>
                <a:spcPts val="600"/>
              </a:spcAft>
              <a:buNone/>
            </a:pPr>
            <a:r>
              <a:rPr lang="en" sz="1850" b="1" u="sng" dirty="0">
                <a:solidFill>
                  <a:schemeClr val="dk1"/>
                </a:solidFill>
                <a:latin typeface="+mn-lt"/>
              </a:rPr>
              <a:t>C</a:t>
            </a:r>
            <a:r>
              <a:rPr lang="en" sz="1850" b="1" dirty="0">
                <a:solidFill>
                  <a:schemeClr val="dk1"/>
                </a:solidFill>
                <a:latin typeface="+mn-lt"/>
              </a:rPr>
              <a:t>ost </a:t>
            </a:r>
            <a:r>
              <a:rPr lang="en" sz="1850" dirty="0">
                <a:solidFill>
                  <a:schemeClr val="dk1"/>
                </a:solidFill>
                <a:latin typeface="+mn-lt"/>
              </a:rPr>
              <a:t>– Faster, effective decisions at scale for the high-end fight</a:t>
            </a:r>
            <a:endParaRPr sz="1850" dirty="0">
              <a:solidFill>
                <a:schemeClr val="dk1"/>
              </a:solidFill>
              <a:latin typeface="+mn-lt"/>
            </a:endParaRPr>
          </a:p>
          <a:p>
            <a:pPr marL="0" indent="0">
              <a:spcAft>
                <a:spcPts val="600"/>
              </a:spcAft>
              <a:buNone/>
            </a:pPr>
            <a:r>
              <a:rPr lang="en" sz="1850" b="1" u="sng" dirty="0">
                <a:solidFill>
                  <a:schemeClr val="dk1"/>
                </a:solidFill>
                <a:latin typeface="+mn-lt"/>
              </a:rPr>
              <a:t>T</a:t>
            </a:r>
            <a:r>
              <a:rPr lang="en" sz="1850" b="1" dirty="0">
                <a:solidFill>
                  <a:schemeClr val="dk1"/>
                </a:solidFill>
                <a:latin typeface="+mn-lt"/>
              </a:rPr>
              <a:t>ransition</a:t>
            </a:r>
            <a:r>
              <a:rPr lang="en" sz="1850" dirty="0">
                <a:solidFill>
                  <a:schemeClr val="dk1"/>
                </a:solidFill>
                <a:latin typeface="+mn-lt"/>
              </a:rPr>
              <a:t> – Working with ACC, NASIC and program offices to transition tools</a:t>
            </a:r>
            <a:endParaRPr sz="1850" dirty="0">
              <a:solidFill>
                <a:schemeClr val="dk1"/>
              </a:solidFill>
              <a:latin typeface="+mn-lt"/>
            </a:endParaRPr>
          </a:p>
        </p:txBody>
      </p:sp>
      <p:pic>
        <p:nvPicPr>
          <p:cNvPr id="2" name="Picture 1" descr="Text&#10;&#10;Description automatically generated">
            <a:extLst>
              <a:ext uri="{FF2B5EF4-FFF2-40B4-BE49-F238E27FC236}">
                <a16:creationId xmlns:a16="http://schemas.microsoft.com/office/drawing/2014/main" id="{19734582-2A75-E33F-B574-F73CFCFAB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509151" y="509825"/>
            <a:ext cx="4482815"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 sz="2277" b="1" u="sng"/>
              <a:t>I</a:t>
            </a:r>
            <a:r>
              <a:rPr lang="en" sz="2277" b="1"/>
              <a:t>nnovation</a:t>
            </a:r>
            <a:endParaRPr sz="3577"/>
          </a:p>
        </p:txBody>
      </p:sp>
      <p:sp>
        <p:nvSpPr>
          <p:cNvPr id="150" name="Google Shape;150;p24"/>
          <p:cNvSpPr txBox="1">
            <a:spLocks noGrp="1"/>
          </p:cNvSpPr>
          <p:nvPr>
            <p:ph type="body" idx="1"/>
          </p:nvPr>
        </p:nvSpPr>
        <p:spPr>
          <a:xfrm>
            <a:off x="4509151" y="1217275"/>
            <a:ext cx="3999900" cy="3416400"/>
          </a:xfrm>
          <a:prstGeom prst="rect">
            <a:avLst/>
          </a:prstGeom>
        </p:spPr>
        <p:txBody>
          <a:bodyPr spcFirstLastPara="1" wrap="square" lIns="91425" tIns="91425" rIns="91425" bIns="91425" anchor="t" anchorCtr="0">
            <a:normAutofit/>
          </a:bodyPr>
          <a:lstStyle/>
          <a:p>
            <a:pPr marL="0" indent="0">
              <a:lnSpc>
                <a:spcPct val="114999"/>
              </a:lnSpc>
              <a:buSzPts val="1100"/>
              <a:buNone/>
            </a:pPr>
            <a:r>
              <a:rPr lang="en" sz="1500">
                <a:solidFill>
                  <a:schemeClr val="dk1"/>
                </a:solidFill>
              </a:rPr>
              <a:t>Improving decision making by leveraging:</a:t>
            </a:r>
          </a:p>
          <a:p>
            <a:pPr marL="0" indent="0">
              <a:lnSpc>
                <a:spcPct val="114999"/>
              </a:lnSpc>
              <a:buSzPts val="1100"/>
              <a:buNone/>
            </a:pPr>
            <a:endParaRPr lang="en" sz="1500">
              <a:solidFill>
                <a:schemeClr val="dk1"/>
              </a:solidFill>
            </a:endParaRPr>
          </a:p>
          <a:p>
            <a:pPr marL="285750" indent="-285750">
              <a:lnSpc>
                <a:spcPct val="114999"/>
              </a:lnSpc>
              <a:buSzPts val="1100"/>
            </a:pPr>
            <a:r>
              <a:rPr lang="en" sz="1500">
                <a:solidFill>
                  <a:schemeClr val="dk1"/>
                </a:solidFill>
              </a:rPr>
              <a:t>Semantic technologies and AI/ML techniques to support living objects</a:t>
            </a:r>
          </a:p>
          <a:p>
            <a:pPr marL="285750" indent="-285750">
              <a:lnSpc>
                <a:spcPct val="114999"/>
              </a:lnSpc>
              <a:buSzPts val="1100"/>
            </a:pPr>
            <a:endParaRPr lang="en-US" sz="1500">
              <a:solidFill>
                <a:schemeClr val="dk1"/>
              </a:solidFill>
            </a:endParaRPr>
          </a:p>
          <a:p>
            <a:pPr marL="285750" indent="-285750">
              <a:lnSpc>
                <a:spcPct val="114999"/>
              </a:lnSpc>
              <a:buSzPts val="1100"/>
            </a:pPr>
            <a:r>
              <a:rPr lang="en" sz="1500">
                <a:solidFill>
                  <a:schemeClr val="dk1"/>
                </a:solidFill>
              </a:rPr>
              <a:t>Operationalized constraint-based techniques for Dynamic Targeting at scale</a:t>
            </a:r>
          </a:p>
          <a:p>
            <a:pPr marL="285750" indent="-285750">
              <a:lnSpc>
                <a:spcPct val="114999"/>
              </a:lnSpc>
              <a:buSzPts val="1100"/>
            </a:pPr>
            <a:endParaRPr lang="en" sz="1500">
              <a:solidFill>
                <a:schemeClr val="dk1"/>
              </a:solidFill>
            </a:endParaRPr>
          </a:p>
          <a:p>
            <a:pPr marL="285750" indent="-285750">
              <a:lnSpc>
                <a:spcPct val="114999"/>
              </a:lnSpc>
              <a:buSzPts val="1100"/>
            </a:pPr>
            <a:r>
              <a:rPr lang="en" sz="1500">
                <a:solidFill>
                  <a:schemeClr val="dk1"/>
                </a:solidFill>
              </a:rPr>
              <a:t>Machine learning algorithms to accelerate threat characterization and mission data file production</a:t>
            </a:r>
          </a:p>
          <a:p>
            <a:pPr marL="285750" indent="-285750">
              <a:lnSpc>
                <a:spcPct val="114999"/>
              </a:lnSpc>
              <a:buSzPts val="1100"/>
            </a:pPr>
            <a:endParaRPr lang="en" sz="1500">
              <a:solidFill>
                <a:schemeClr val="dk1"/>
              </a:solidFill>
            </a:endParaRPr>
          </a:p>
          <a:p>
            <a:pPr marL="0" indent="0">
              <a:lnSpc>
                <a:spcPct val="114999"/>
              </a:lnSpc>
              <a:buSzPts val="1100"/>
              <a:buNone/>
            </a:pPr>
            <a:endParaRPr lang="en" sz="1500">
              <a:solidFill>
                <a:schemeClr val="dk1"/>
              </a:solidFill>
            </a:endParaRPr>
          </a:p>
        </p:txBody>
      </p:sp>
      <p:pic>
        <p:nvPicPr>
          <p:cNvPr id="151" name="Google Shape;151;p24"/>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sp>
        <p:nvSpPr>
          <p:cNvPr id="153" name="Google Shape;153;p24"/>
          <p:cNvSpPr txBox="1"/>
          <p:nvPr/>
        </p:nvSpPr>
        <p:spPr>
          <a:xfrm>
            <a:off x="1753500" y="193175"/>
            <a:ext cx="285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 name="Picture 1" descr="Text&#10;&#10;Description automatically generated">
            <a:extLst>
              <a:ext uri="{FF2B5EF4-FFF2-40B4-BE49-F238E27FC236}">
                <a16:creationId xmlns:a16="http://schemas.microsoft.com/office/drawing/2014/main" id="{6F821296-79A4-A97B-A24A-17C7D538E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pic>
        <p:nvPicPr>
          <p:cNvPr id="5" name="Picture 4">
            <a:extLst>
              <a:ext uri="{FF2B5EF4-FFF2-40B4-BE49-F238E27FC236}">
                <a16:creationId xmlns:a16="http://schemas.microsoft.com/office/drawing/2014/main" id="{D015D6E5-CED8-BF65-F997-282E312D86DB}"/>
              </a:ext>
            </a:extLst>
          </p:cNvPr>
          <p:cNvPicPr>
            <a:picLocks noChangeAspect="1"/>
          </p:cNvPicPr>
          <p:nvPr/>
        </p:nvPicPr>
        <p:blipFill>
          <a:blip r:embed="rId5"/>
          <a:stretch>
            <a:fillRect/>
          </a:stretch>
        </p:blipFill>
        <p:spPr>
          <a:xfrm>
            <a:off x="535478" y="109611"/>
            <a:ext cx="3222101" cy="2014472"/>
          </a:xfrm>
          <a:prstGeom prst="rect">
            <a:avLst/>
          </a:prstGeom>
        </p:spPr>
      </p:pic>
      <p:pic>
        <p:nvPicPr>
          <p:cNvPr id="51" name="Picture 50">
            <a:extLst>
              <a:ext uri="{FF2B5EF4-FFF2-40B4-BE49-F238E27FC236}">
                <a16:creationId xmlns:a16="http://schemas.microsoft.com/office/drawing/2014/main" id="{FB3DA893-A548-11BC-D605-EFE95FCA130C}"/>
              </a:ext>
            </a:extLst>
          </p:cNvPr>
          <p:cNvPicPr>
            <a:picLocks noChangeAspect="1"/>
          </p:cNvPicPr>
          <p:nvPr/>
        </p:nvPicPr>
        <p:blipFill rotWithShape="1">
          <a:blip r:embed="rId6"/>
          <a:srcRect b="7011"/>
          <a:stretch/>
        </p:blipFill>
        <p:spPr>
          <a:xfrm>
            <a:off x="360223" y="1925704"/>
            <a:ext cx="3572610" cy="2883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23250" y="34527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a:t>M</a:t>
            </a:r>
            <a:r>
              <a:rPr lang="en" sz="2000" b="1"/>
              <a:t>ission</a:t>
            </a:r>
            <a:endParaRPr sz="2000"/>
          </a:p>
        </p:txBody>
      </p:sp>
      <p:sp>
        <p:nvSpPr>
          <p:cNvPr id="160" name="Google Shape;160;p25"/>
          <p:cNvSpPr txBox="1">
            <a:spLocks noGrp="1"/>
          </p:cNvSpPr>
          <p:nvPr>
            <p:ph type="body" idx="1"/>
          </p:nvPr>
        </p:nvSpPr>
        <p:spPr>
          <a:xfrm>
            <a:off x="123250" y="911479"/>
            <a:ext cx="3999900" cy="3416400"/>
          </a:xfrm>
          <a:prstGeom prst="rect">
            <a:avLst/>
          </a:prstGeom>
        </p:spPr>
        <p:txBody>
          <a:bodyPr spcFirstLastPara="1" wrap="square" lIns="91425" tIns="91425" rIns="91425" bIns="91425" anchor="t" anchorCtr="0">
            <a:normAutofit/>
          </a:bodyPr>
          <a:lstStyle/>
          <a:p>
            <a:pPr marL="0" indent="0">
              <a:buClr>
                <a:schemeClr val="dk1"/>
              </a:buClr>
              <a:buSzPts val="1100"/>
              <a:buNone/>
            </a:pPr>
            <a:r>
              <a:rPr lang="en-US" sz="1500" b="0" i="0">
                <a:solidFill>
                  <a:srgbClr val="242424"/>
                </a:solidFill>
                <a:effectLst/>
                <a:latin typeface="+mj-lt"/>
              </a:rPr>
              <a:t>Automate “what happened” so analysts can determine “so what”</a:t>
            </a:r>
          </a:p>
          <a:p>
            <a:pPr marL="0" indent="0">
              <a:buClr>
                <a:schemeClr val="dk1"/>
              </a:buClr>
              <a:buSzPts val="1100"/>
              <a:buNone/>
            </a:pPr>
            <a:endParaRPr lang="en" sz="1500">
              <a:solidFill>
                <a:schemeClr val="dk1"/>
              </a:solidFill>
              <a:latin typeface="+mj-lt"/>
            </a:endParaRPr>
          </a:p>
          <a:p>
            <a:pPr marL="285750" indent="-285750">
              <a:lnSpc>
                <a:spcPct val="114999"/>
              </a:lnSpc>
              <a:buSzPts val="1100"/>
            </a:pPr>
            <a:r>
              <a:rPr lang="en" sz="1500">
                <a:solidFill>
                  <a:schemeClr val="dk1"/>
                </a:solidFill>
              </a:rPr>
              <a:t>Monitoring battlespace effects through augmented object-based production</a:t>
            </a:r>
          </a:p>
          <a:p>
            <a:pPr marL="285750" indent="-285750">
              <a:lnSpc>
                <a:spcPct val="114999"/>
              </a:lnSpc>
              <a:buSzPts val="1100"/>
            </a:pPr>
            <a:endParaRPr lang="en" sz="1500">
              <a:solidFill>
                <a:schemeClr val="dk1"/>
              </a:solidFill>
            </a:endParaRPr>
          </a:p>
          <a:p>
            <a:pPr marL="285750" indent="-285750">
              <a:lnSpc>
                <a:spcPct val="114999"/>
              </a:lnSpc>
              <a:buSzPts val="1100"/>
            </a:pPr>
            <a:r>
              <a:rPr lang="en" sz="1500">
                <a:solidFill>
                  <a:schemeClr val="dk1"/>
                </a:solidFill>
              </a:rPr>
              <a:t>Dynamic targeting at speed and scale through optimized weapon/target pairing</a:t>
            </a:r>
          </a:p>
          <a:p>
            <a:pPr marL="285750" indent="-285750">
              <a:lnSpc>
                <a:spcPct val="114999"/>
              </a:lnSpc>
              <a:buSzPts val="1100"/>
            </a:pPr>
            <a:endParaRPr lang="en" sz="1500">
              <a:solidFill>
                <a:schemeClr val="dk1"/>
              </a:solidFill>
            </a:endParaRPr>
          </a:p>
          <a:p>
            <a:pPr marL="285750" indent="-285750">
              <a:lnSpc>
                <a:spcPct val="114999"/>
              </a:lnSpc>
              <a:buSzPts val="1100"/>
            </a:pPr>
            <a:r>
              <a:rPr lang="en" sz="1500">
                <a:solidFill>
                  <a:schemeClr val="dk1"/>
                </a:solidFill>
              </a:rPr>
              <a:t>Automated threat emitter characterization &amp; analysis for accelerated MDF production</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p:txBody>
      </p:sp>
      <p:pic>
        <p:nvPicPr>
          <p:cNvPr id="161" name="Google Shape;161;p25"/>
          <p:cNvPicPr preferRelativeResize="0"/>
          <p:nvPr/>
        </p:nvPicPr>
        <p:blipFill rotWithShape="1">
          <a:blip r:embed="rId5">
            <a:alphaModFix/>
          </a:blip>
          <a:srcRect t="7589" b="11674"/>
          <a:stretch/>
        </p:blipFill>
        <p:spPr>
          <a:xfrm>
            <a:off x="0" y="4469125"/>
            <a:ext cx="1639749" cy="67437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ABC127D4-2318-1275-1CA2-FB7DC33394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pic>
        <p:nvPicPr>
          <p:cNvPr id="7" name="Picture 6">
            <a:extLst>
              <a:ext uri="{FF2B5EF4-FFF2-40B4-BE49-F238E27FC236}">
                <a16:creationId xmlns:a16="http://schemas.microsoft.com/office/drawing/2014/main" id="{6B6329F5-8D3B-BFEE-FA25-DD85971E00B3}"/>
              </a:ext>
            </a:extLst>
          </p:cNvPr>
          <p:cNvPicPr>
            <a:picLocks noChangeAspect="1"/>
          </p:cNvPicPr>
          <p:nvPr/>
        </p:nvPicPr>
        <p:blipFill>
          <a:blip r:embed="rId7"/>
          <a:stretch>
            <a:fillRect/>
          </a:stretch>
        </p:blipFill>
        <p:spPr>
          <a:xfrm>
            <a:off x="4279584" y="2571750"/>
            <a:ext cx="4741166" cy="2290675"/>
          </a:xfrm>
          <a:prstGeom prst="rect">
            <a:avLst/>
          </a:prstGeom>
        </p:spPr>
      </p:pic>
      <p:pic>
        <p:nvPicPr>
          <p:cNvPr id="8" name="JOSEPTEMPLT - Remote R026A011 Take 2_Trim">
            <a:hlinkClick r:id="" action="ppaction://media"/>
            <a:extLst>
              <a:ext uri="{FF2B5EF4-FFF2-40B4-BE49-F238E27FC236}">
                <a16:creationId xmlns:a16="http://schemas.microsoft.com/office/drawing/2014/main" id="{0D615D80-C187-1852-13AF-F7E9AA0A2CC6}"/>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230028" y="74342"/>
            <a:ext cx="4456839" cy="2507027"/>
          </a:xfrm>
          <a:prstGeom prst="rect">
            <a:avLst/>
          </a:prstGeom>
          <a:noFill/>
          <a:ln>
            <a:noFill/>
          </a:ln>
        </p:spPr>
      </p:pic>
      <p:pic>
        <p:nvPicPr>
          <p:cNvPr id="9" name="Picture 8">
            <a:extLst>
              <a:ext uri="{FF2B5EF4-FFF2-40B4-BE49-F238E27FC236}">
                <a16:creationId xmlns:a16="http://schemas.microsoft.com/office/drawing/2014/main" id="{77414A06-77F6-E684-B2C0-5EFFB229874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261754" y="956001"/>
            <a:ext cx="1809212" cy="16156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par>
                                <p:cTn id="8" presetID="1" presetClass="mediacall" presetSubtype="0" fill="hold" nodeType="withEffect">
                                  <p:stCondLst>
                                    <p:cond delay="1000"/>
                                  </p:stCondLst>
                                  <p:childTnLst>
                                    <p:cmd type="call" cmd="playFrom(0.0)">
                                      <p:cBhvr>
                                        <p:cTn id="9" dur="112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2" name="Picture 11">
            <a:extLst>
              <a:ext uri="{FF2B5EF4-FFF2-40B4-BE49-F238E27FC236}">
                <a16:creationId xmlns:a16="http://schemas.microsoft.com/office/drawing/2014/main" id="{D80615C2-38AC-D07F-0C30-084090EB3C8B}"/>
              </a:ext>
            </a:extLst>
          </p:cNvPr>
          <p:cNvPicPr>
            <a:picLocks noChangeAspect="1"/>
          </p:cNvPicPr>
          <p:nvPr/>
        </p:nvPicPr>
        <p:blipFill rotWithShape="1">
          <a:blip r:embed="rId3"/>
          <a:srcRect r="10587"/>
          <a:stretch/>
        </p:blipFill>
        <p:spPr>
          <a:xfrm>
            <a:off x="4653774" y="252761"/>
            <a:ext cx="3962929" cy="2789238"/>
          </a:xfrm>
          <a:prstGeom prst="rect">
            <a:avLst/>
          </a:prstGeom>
        </p:spPr>
      </p:pic>
      <p:pic>
        <p:nvPicPr>
          <p:cNvPr id="6" name="Picture 5">
            <a:extLst>
              <a:ext uri="{FF2B5EF4-FFF2-40B4-BE49-F238E27FC236}">
                <a16:creationId xmlns:a16="http://schemas.microsoft.com/office/drawing/2014/main" id="{94A45D0A-3E8E-E27F-C3D0-6E55948DDC54}"/>
              </a:ext>
            </a:extLst>
          </p:cNvPr>
          <p:cNvPicPr>
            <a:picLocks noChangeAspect="1"/>
          </p:cNvPicPr>
          <p:nvPr/>
        </p:nvPicPr>
        <p:blipFill>
          <a:blip r:embed="rId4"/>
          <a:stretch>
            <a:fillRect/>
          </a:stretch>
        </p:blipFill>
        <p:spPr>
          <a:xfrm>
            <a:off x="4571999" y="2755228"/>
            <a:ext cx="4170061" cy="2247952"/>
          </a:xfrm>
          <a:prstGeom prst="rect">
            <a:avLst/>
          </a:prstGeom>
        </p:spPr>
      </p:pic>
      <p:sp>
        <p:nvSpPr>
          <p:cNvPr id="168" name="Google Shape;168;p26"/>
          <p:cNvSpPr txBox="1">
            <a:spLocks noGrp="1"/>
          </p:cNvSpPr>
          <p:nvPr>
            <p:ph type="title"/>
          </p:nvPr>
        </p:nvSpPr>
        <p:spPr>
          <a:xfrm>
            <a:off x="219325" y="34731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a:t>P</a:t>
            </a:r>
            <a:r>
              <a:rPr lang="en" sz="2000" b="1"/>
              <a:t>erformance</a:t>
            </a:r>
            <a:endParaRPr sz="2000"/>
          </a:p>
        </p:txBody>
      </p:sp>
      <p:pic>
        <p:nvPicPr>
          <p:cNvPr id="170" name="Google Shape;170;p26"/>
          <p:cNvPicPr preferRelativeResize="0"/>
          <p:nvPr/>
        </p:nvPicPr>
        <p:blipFill rotWithShape="1">
          <a:blip r:embed="rId5">
            <a:alphaModFix/>
          </a:blip>
          <a:srcRect t="7589" b="11674"/>
          <a:stretch/>
        </p:blipFill>
        <p:spPr>
          <a:xfrm>
            <a:off x="0" y="4469125"/>
            <a:ext cx="1639749" cy="674375"/>
          </a:xfrm>
          <a:prstGeom prst="rect">
            <a:avLst/>
          </a:prstGeom>
          <a:noFill/>
          <a:ln>
            <a:noFill/>
          </a:ln>
        </p:spPr>
      </p:pic>
      <p:sp>
        <p:nvSpPr>
          <p:cNvPr id="171" name="Google Shape;171;p26"/>
          <p:cNvSpPr txBox="1">
            <a:spLocks noGrp="1"/>
          </p:cNvSpPr>
          <p:nvPr>
            <p:ph type="body" idx="1"/>
          </p:nvPr>
        </p:nvSpPr>
        <p:spPr>
          <a:xfrm>
            <a:off x="219325" y="920015"/>
            <a:ext cx="3999900" cy="3416400"/>
          </a:xfrm>
          <a:prstGeom prst="rect">
            <a:avLst/>
          </a:prstGeom>
        </p:spPr>
        <p:txBody>
          <a:bodyPr spcFirstLastPara="1" wrap="square" lIns="91425" tIns="91425" rIns="91425" bIns="91425" anchor="t" anchorCtr="0">
            <a:normAutofit/>
          </a:bodyPr>
          <a:lstStyle/>
          <a:p>
            <a:pPr marL="0" indent="0">
              <a:buClr>
                <a:schemeClr val="dk1"/>
              </a:buClr>
              <a:buSzPts val="1100"/>
              <a:buNone/>
            </a:pPr>
            <a:r>
              <a:rPr lang="en" sz="1600">
                <a:solidFill>
                  <a:schemeClr val="dk1"/>
                </a:solidFill>
                <a:latin typeface="+mn-lt"/>
              </a:rPr>
              <a:t>Improve operational performance through exceptional sense-making leading to speedy, informed decisions</a:t>
            </a:r>
          </a:p>
          <a:p>
            <a:pPr marL="0" indent="0">
              <a:buClr>
                <a:schemeClr val="dk1"/>
              </a:buClr>
              <a:buSzPts val="1100"/>
              <a:buNone/>
            </a:pPr>
            <a:endParaRPr lang="en" sz="1500">
              <a:solidFill>
                <a:schemeClr val="dk1"/>
              </a:solidFill>
            </a:endParaRPr>
          </a:p>
          <a:p>
            <a:pPr marL="285750" indent="-285750">
              <a:buClr>
                <a:schemeClr val="dk1"/>
              </a:buClr>
              <a:buSzPts val="1100"/>
            </a:pPr>
            <a:r>
              <a:rPr lang="en" sz="1500">
                <a:solidFill>
                  <a:schemeClr val="dk1"/>
                </a:solidFill>
              </a:rPr>
              <a:t>100s of optimal weapon target pairs in seconds</a:t>
            </a:r>
          </a:p>
          <a:p>
            <a:pPr marL="285750" indent="-285750">
              <a:buClr>
                <a:schemeClr val="dk1"/>
              </a:buClr>
              <a:buSzPts val="1100"/>
            </a:pPr>
            <a:endParaRPr lang="en" sz="1500">
              <a:solidFill>
                <a:schemeClr val="dk1"/>
              </a:solidFill>
            </a:endParaRPr>
          </a:p>
          <a:p>
            <a:pPr marL="285750" indent="-285750">
              <a:buClr>
                <a:schemeClr val="dk1"/>
              </a:buClr>
              <a:buSzPts val="1100"/>
            </a:pPr>
            <a:r>
              <a:rPr lang="en-US" sz="1500">
                <a:solidFill>
                  <a:schemeClr val="dk1"/>
                </a:solidFill>
              </a:rPr>
              <a:t>95+% accuracy classifying signals </a:t>
            </a:r>
          </a:p>
          <a:p>
            <a:pPr marL="285750" indent="-285750">
              <a:buClr>
                <a:schemeClr val="dk1"/>
              </a:buClr>
              <a:buSzPts val="1100"/>
            </a:pPr>
            <a:endParaRPr lang="en" sz="1500">
              <a:solidFill>
                <a:schemeClr val="dk1"/>
              </a:solidFill>
            </a:endParaRPr>
          </a:p>
          <a:p>
            <a:pPr marL="285750" indent="-285750">
              <a:buClr>
                <a:schemeClr val="dk1"/>
              </a:buClr>
              <a:buSzPts val="1100"/>
            </a:pPr>
            <a:r>
              <a:rPr lang="en" sz="1500">
                <a:solidFill>
                  <a:schemeClr val="dk1"/>
                </a:solidFill>
              </a:rPr>
              <a:t>Automated OBP to reduce TSA production by 50% </a:t>
            </a:r>
            <a:endParaRPr sz="1500">
              <a:solidFill>
                <a:schemeClr val="dk1"/>
              </a:solidFill>
            </a:endParaRPr>
          </a:p>
        </p:txBody>
      </p:sp>
      <p:pic>
        <p:nvPicPr>
          <p:cNvPr id="2" name="Picture 1" descr="Text&#10;&#10;Description automatically generated">
            <a:extLst>
              <a:ext uri="{FF2B5EF4-FFF2-40B4-BE49-F238E27FC236}">
                <a16:creationId xmlns:a16="http://schemas.microsoft.com/office/drawing/2014/main" id="{13D2B3A1-40FD-0EEB-B0A8-935DFF983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8" name="Picture 7">
            <a:extLst>
              <a:ext uri="{FF2B5EF4-FFF2-40B4-BE49-F238E27FC236}">
                <a16:creationId xmlns:a16="http://schemas.microsoft.com/office/drawing/2014/main" id="{ACC519C2-B528-821D-7773-05AD9E990878}"/>
              </a:ext>
            </a:extLst>
          </p:cNvPr>
          <p:cNvPicPr>
            <a:picLocks noChangeAspect="1"/>
          </p:cNvPicPr>
          <p:nvPr/>
        </p:nvPicPr>
        <p:blipFill rotWithShape="1">
          <a:blip r:embed="rId3"/>
          <a:srcRect b="8739"/>
          <a:stretch/>
        </p:blipFill>
        <p:spPr>
          <a:xfrm>
            <a:off x="4660844" y="2232439"/>
            <a:ext cx="3583952" cy="2911062"/>
          </a:xfrm>
          <a:prstGeom prst="rect">
            <a:avLst/>
          </a:prstGeom>
        </p:spPr>
      </p:pic>
      <p:sp>
        <p:nvSpPr>
          <p:cNvPr id="177" name="Google Shape;177;p27"/>
          <p:cNvSpPr txBox="1">
            <a:spLocks noGrp="1"/>
          </p:cNvSpPr>
          <p:nvPr>
            <p:ph type="title"/>
          </p:nvPr>
        </p:nvSpPr>
        <p:spPr>
          <a:xfrm>
            <a:off x="172875" y="30155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a:t>A</a:t>
            </a:r>
            <a:r>
              <a:rPr lang="en" sz="2000" b="1"/>
              <a:t>cceleration</a:t>
            </a:r>
            <a:endParaRPr sz="2000"/>
          </a:p>
        </p:txBody>
      </p:sp>
      <p:sp>
        <p:nvSpPr>
          <p:cNvPr id="178" name="Google Shape;178;p27"/>
          <p:cNvSpPr txBox="1">
            <a:spLocks noGrp="1"/>
          </p:cNvSpPr>
          <p:nvPr>
            <p:ph type="body" idx="1"/>
          </p:nvPr>
        </p:nvSpPr>
        <p:spPr>
          <a:xfrm>
            <a:off x="76233" y="863550"/>
            <a:ext cx="3999900" cy="3416400"/>
          </a:xfrm>
          <a:prstGeom prst="rect">
            <a:avLst/>
          </a:prstGeom>
        </p:spPr>
        <p:txBody>
          <a:bodyPr spcFirstLastPara="1" wrap="square" lIns="91425" tIns="91425" rIns="91425" bIns="91425" anchor="t" anchorCtr="0">
            <a:noAutofit/>
          </a:bodyPr>
          <a:lstStyle/>
          <a:p>
            <a:pPr indent="-323850">
              <a:buClr>
                <a:schemeClr val="dk1"/>
              </a:buClr>
              <a:buSzPts val="1500"/>
            </a:pPr>
            <a:r>
              <a:rPr lang="en" sz="1800">
                <a:solidFill>
                  <a:schemeClr val="dk1"/>
                </a:solidFill>
                <a:latin typeface="Arial" panose="020B0604020202020204" pitchFamily="34" charset="0"/>
                <a:cs typeface="Arial" panose="020B0604020202020204" pitchFamily="34" charset="0"/>
              </a:rPr>
              <a:t>Accelerate blue’s OODA loop while slowing red’s </a:t>
            </a:r>
          </a:p>
          <a:p>
            <a:pPr lvl="1" indent="-323850">
              <a:buClr>
                <a:schemeClr val="dk1"/>
              </a:buClr>
              <a:buSzPts val="1500"/>
            </a:pPr>
            <a:r>
              <a:rPr lang="en" sz="1600">
                <a:solidFill>
                  <a:schemeClr val="dk1"/>
                </a:solidFill>
                <a:latin typeface="Arial" panose="020B0604020202020204" pitchFamily="34" charset="0"/>
                <a:cs typeface="Arial" panose="020B0604020202020204" pitchFamily="34" charset="0"/>
              </a:rPr>
              <a:t>Dynamic targeting at </a:t>
            </a:r>
            <a:br>
              <a:rPr lang="en" sz="1600">
                <a:solidFill>
                  <a:schemeClr val="dk1"/>
                </a:solidFill>
                <a:latin typeface="Arial" panose="020B0604020202020204" pitchFamily="34" charset="0"/>
                <a:cs typeface="Arial" panose="020B0604020202020204" pitchFamily="34" charset="0"/>
              </a:rPr>
            </a:br>
            <a:r>
              <a:rPr lang="en" sz="1600">
                <a:solidFill>
                  <a:schemeClr val="dk1"/>
                </a:solidFill>
                <a:latin typeface="Arial" panose="020B0604020202020204" pitchFamily="34" charset="0"/>
                <a:cs typeface="Arial" panose="020B0604020202020204" pitchFamily="34" charset="0"/>
              </a:rPr>
              <a:t>speed and scale</a:t>
            </a:r>
          </a:p>
          <a:p>
            <a:pPr lvl="1" indent="-323850">
              <a:lnSpc>
                <a:spcPct val="114999"/>
              </a:lnSpc>
              <a:buClr>
                <a:schemeClr val="dk1"/>
              </a:buClr>
              <a:buSzPts val="1500"/>
            </a:pPr>
            <a:r>
              <a:rPr lang="en" sz="1600">
                <a:solidFill>
                  <a:schemeClr val="dk1"/>
                </a:solidFill>
                <a:latin typeface="Arial" panose="020B0604020202020204" pitchFamily="34" charset="0"/>
                <a:cs typeface="Arial" panose="020B0604020202020204" pitchFamily="34" charset="0"/>
              </a:rPr>
              <a:t>Decreased time to develop EW counter measures</a:t>
            </a:r>
          </a:p>
          <a:p>
            <a:pPr lvl="1" indent="-323850">
              <a:lnSpc>
                <a:spcPct val="114999"/>
              </a:lnSpc>
              <a:buClr>
                <a:schemeClr val="dk1"/>
              </a:buClr>
              <a:buSzPts val="1500"/>
            </a:pPr>
            <a:r>
              <a:rPr lang="en" sz="1600">
                <a:solidFill>
                  <a:schemeClr val="dk1"/>
                </a:solidFill>
                <a:latin typeface="Arial" panose="020B0604020202020204" pitchFamily="34" charset="0"/>
                <a:cs typeface="Arial" panose="020B0604020202020204" pitchFamily="34" charset="0"/>
              </a:rPr>
              <a:t>Increased/improved TSA production for foundational battlespace understanding</a:t>
            </a:r>
          </a:p>
        </p:txBody>
      </p:sp>
      <p:pic>
        <p:nvPicPr>
          <p:cNvPr id="179" name="Google Shape;179;p27"/>
          <p:cNvPicPr preferRelativeResize="0"/>
          <p:nvPr/>
        </p:nvPicPr>
        <p:blipFill rotWithShape="1">
          <a:blip r:embed="rId4">
            <a:alphaModFix/>
          </a:blip>
          <a:srcRect t="7589" b="11674"/>
          <a:stretch/>
        </p:blipFill>
        <p:spPr>
          <a:xfrm>
            <a:off x="0" y="4469125"/>
            <a:ext cx="1639749" cy="67437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D921F24F-3B14-8FB6-ED1B-4BE49D58A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pic>
        <p:nvPicPr>
          <p:cNvPr id="9" name="Picture 8">
            <a:extLst>
              <a:ext uri="{FF2B5EF4-FFF2-40B4-BE49-F238E27FC236}">
                <a16:creationId xmlns:a16="http://schemas.microsoft.com/office/drawing/2014/main" id="{690CEAB5-7980-BABB-7C6F-19670FE65F20}"/>
              </a:ext>
            </a:extLst>
          </p:cNvPr>
          <p:cNvPicPr>
            <a:picLocks noChangeAspect="1"/>
          </p:cNvPicPr>
          <p:nvPr/>
        </p:nvPicPr>
        <p:blipFill rotWithShape="1">
          <a:blip r:embed="rId6"/>
          <a:srcRect b="18323"/>
          <a:stretch/>
        </p:blipFill>
        <p:spPr>
          <a:xfrm>
            <a:off x="4247940" y="125375"/>
            <a:ext cx="4409759" cy="21070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026" name="Picture 2">
            <a:extLst>
              <a:ext uri="{FF2B5EF4-FFF2-40B4-BE49-F238E27FC236}">
                <a16:creationId xmlns:a16="http://schemas.microsoft.com/office/drawing/2014/main" id="{E21385BF-DC45-0C8B-476F-CBDA52A71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86" name="Google Shape;186;p28"/>
          <p:cNvSpPr txBox="1">
            <a:spLocks noGrp="1"/>
          </p:cNvSpPr>
          <p:nvPr>
            <p:ph type="title"/>
          </p:nvPr>
        </p:nvSpPr>
        <p:spPr>
          <a:xfrm>
            <a:off x="172875" y="649372"/>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a:solidFill>
                  <a:schemeClr val="bg1"/>
                </a:solidFill>
                <a:effectLst>
                  <a:outerShdw blurRad="38100" dist="38100" dir="2700000" algn="tl">
                    <a:srgbClr val="000000">
                      <a:alpha val="43137"/>
                    </a:srgbClr>
                  </a:outerShdw>
                </a:effectLst>
              </a:rPr>
              <a:t>C</a:t>
            </a:r>
            <a:r>
              <a:rPr lang="en" sz="2000" b="1">
                <a:solidFill>
                  <a:schemeClr val="bg1"/>
                </a:solidFill>
                <a:effectLst>
                  <a:outerShdw blurRad="38100" dist="38100" dir="2700000" algn="tl">
                    <a:srgbClr val="000000">
                      <a:alpha val="43137"/>
                    </a:srgbClr>
                  </a:outerShdw>
                </a:effectLst>
              </a:rPr>
              <a:t>ost</a:t>
            </a:r>
            <a:endParaRPr sz="2000" b="1">
              <a:solidFill>
                <a:schemeClr val="bg1"/>
              </a:solidFill>
              <a:effectLst>
                <a:outerShdw blurRad="38100" dist="38100" dir="2700000" algn="tl">
                  <a:srgbClr val="000000">
                    <a:alpha val="43137"/>
                  </a:srgbClr>
                </a:outerShdw>
              </a:effectLst>
            </a:endParaRPr>
          </a:p>
        </p:txBody>
      </p:sp>
      <p:sp>
        <p:nvSpPr>
          <p:cNvPr id="187" name="Google Shape;187;p28"/>
          <p:cNvSpPr txBox="1">
            <a:spLocks noGrp="1"/>
          </p:cNvSpPr>
          <p:nvPr>
            <p:ph type="body" idx="1"/>
          </p:nvPr>
        </p:nvSpPr>
        <p:spPr>
          <a:xfrm>
            <a:off x="172874" y="1222072"/>
            <a:ext cx="4220705" cy="3242743"/>
          </a:xfrm>
          <a:prstGeom prst="rect">
            <a:avLst/>
          </a:prstGeom>
        </p:spPr>
        <p:txBody>
          <a:bodyPr spcFirstLastPara="1" wrap="square" lIns="91425" tIns="91425" rIns="91425" bIns="91425" anchor="t" anchorCtr="0">
            <a:normAutofit/>
          </a:bodyPr>
          <a:lstStyle/>
          <a:p>
            <a:pPr marL="285750" indent="-285750">
              <a:buClr>
                <a:schemeClr val="bg1"/>
              </a:buClr>
              <a:buSzPct val="100000"/>
              <a:buFont typeface="Arial" panose="020B0604020202020204" pitchFamily="34" charset="0"/>
              <a:buChar char="•"/>
            </a:pPr>
            <a:r>
              <a:rPr lang="en-US" sz="1800">
                <a:solidFill>
                  <a:schemeClr val="bg1"/>
                </a:solidFill>
                <a:effectLst>
                  <a:outerShdw blurRad="50800" dist="50800" dir="2700000" algn="tl">
                    <a:srgbClr val="000000">
                      <a:alpha val="25000"/>
                    </a:srgbClr>
                  </a:outerShdw>
                </a:effectLst>
              </a:rPr>
              <a:t>C2ISR Innovations’ products enable increased/improved/accelerated analysis, operations, &amp; decisions by:</a:t>
            </a:r>
          </a:p>
          <a:p>
            <a:pPr lvl="1" indent="-323850">
              <a:lnSpc>
                <a:spcPct val="114999"/>
              </a:lnSpc>
              <a:buClr>
                <a:schemeClr val="bg1"/>
              </a:buClr>
              <a:buSzPts val="1500"/>
            </a:pPr>
            <a:r>
              <a:rPr lang="en" sz="1600">
                <a:solidFill>
                  <a:schemeClr val="bg1"/>
                </a:solidFill>
                <a:effectLst>
                  <a:outerShdw blurRad="50800" dist="50800" dir="2700000" algn="tl">
                    <a:srgbClr val="000000">
                      <a:alpha val="25000"/>
                    </a:srgbClr>
                  </a:outerShdw>
                </a:effectLst>
              </a:rPr>
              <a:t>Automated platform/weapon-target pairing at speed/scale</a:t>
            </a:r>
          </a:p>
          <a:p>
            <a:pPr lvl="1" indent="-323850">
              <a:lnSpc>
                <a:spcPct val="114999"/>
              </a:lnSpc>
              <a:buClr>
                <a:schemeClr val="bg1"/>
              </a:buClr>
              <a:buSzPts val="1500"/>
            </a:pPr>
            <a:r>
              <a:rPr lang="en" sz="1600">
                <a:solidFill>
                  <a:schemeClr val="bg1"/>
                </a:solidFill>
                <a:effectLst>
                  <a:outerShdw blurRad="50800" dist="50800" dir="2700000" algn="tl">
                    <a:srgbClr val="000000">
                      <a:alpha val="25000"/>
                    </a:srgbClr>
                  </a:outerShdw>
                </a:effectLst>
              </a:rPr>
              <a:t>Leveraging AI/ML to reduce MDF dev/update time</a:t>
            </a:r>
          </a:p>
          <a:p>
            <a:pPr lvl="1" indent="-323850">
              <a:lnSpc>
                <a:spcPct val="114999"/>
              </a:lnSpc>
              <a:buClr>
                <a:schemeClr val="bg1"/>
              </a:buClr>
              <a:buSzPts val="1500"/>
            </a:pPr>
            <a:r>
              <a:rPr lang="en" sz="1600">
                <a:solidFill>
                  <a:schemeClr val="bg1"/>
                </a:solidFill>
                <a:effectLst>
                  <a:outerShdw blurRad="50800" dist="50800" dir="2700000" algn="tl">
                    <a:srgbClr val="000000">
                      <a:alpha val="25000"/>
                    </a:srgbClr>
                  </a:outerShdw>
                </a:effectLst>
              </a:rPr>
              <a:t>Effective campaigning through improved battlespace understanding</a:t>
            </a:r>
          </a:p>
        </p:txBody>
      </p:sp>
      <p:pic>
        <p:nvPicPr>
          <p:cNvPr id="188" name="Google Shape;188;p28"/>
          <p:cNvPicPr preferRelativeResize="0"/>
          <p:nvPr/>
        </p:nvPicPr>
        <p:blipFill rotWithShape="1">
          <a:blip r:embed="rId4">
            <a:alphaModFix/>
          </a:blip>
          <a:srcRect t="7589" b="11674"/>
          <a:stretch/>
        </p:blipFill>
        <p:spPr>
          <a:xfrm>
            <a:off x="0" y="4469125"/>
            <a:ext cx="1639749" cy="67437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A35D830A-BACD-D099-F4FB-1CD66E3CB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2050" name="Picture 2">
            <a:extLst>
              <a:ext uri="{FF2B5EF4-FFF2-40B4-BE49-F238E27FC236}">
                <a16:creationId xmlns:a16="http://schemas.microsoft.com/office/drawing/2014/main" id="{AAF1050F-DCD7-8417-53CD-07C550D74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6" y="2428051"/>
            <a:ext cx="2323058" cy="2292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14A735-5786-BCFB-17B8-CED3BBBA4ECC}"/>
              </a:ext>
            </a:extLst>
          </p:cNvPr>
          <p:cNvPicPr>
            <a:picLocks noChangeAspect="1"/>
          </p:cNvPicPr>
          <p:nvPr/>
        </p:nvPicPr>
        <p:blipFill>
          <a:blip r:embed="rId4"/>
          <a:stretch>
            <a:fillRect/>
          </a:stretch>
        </p:blipFill>
        <p:spPr>
          <a:xfrm>
            <a:off x="2303553" y="2398316"/>
            <a:ext cx="2393911" cy="2393911"/>
          </a:xfrm>
          <a:prstGeom prst="rect">
            <a:avLst/>
          </a:prstGeom>
        </p:spPr>
      </p:pic>
      <p:sp>
        <p:nvSpPr>
          <p:cNvPr id="194" name="Google Shape;194;p29"/>
          <p:cNvSpPr txBox="1">
            <a:spLocks noGrp="1"/>
          </p:cNvSpPr>
          <p:nvPr>
            <p:ph type="title"/>
          </p:nvPr>
        </p:nvSpPr>
        <p:spPr>
          <a:xfrm>
            <a:off x="4947767" y="509825"/>
            <a:ext cx="3824522"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a:t>T</a:t>
            </a:r>
            <a:r>
              <a:rPr lang="en" sz="2000" b="1"/>
              <a:t>ransition</a:t>
            </a:r>
            <a:endParaRPr sz="2500"/>
          </a:p>
        </p:txBody>
      </p:sp>
      <p:sp>
        <p:nvSpPr>
          <p:cNvPr id="195" name="Google Shape;195;p29"/>
          <p:cNvSpPr txBox="1">
            <a:spLocks noGrp="1"/>
          </p:cNvSpPr>
          <p:nvPr>
            <p:ph type="body" idx="1"/>
          </p:nvPr>
        </p:nvSpPr>
        <p:spPr>
          <a:xfrm>
            <a:off x="4932896" y="1217275"/>
            <a:ext cx="3839393" cy="3416400"/>
          </a:xfrm>
          <a:prstGeom prst="rect">
            <a:avLst/>
          </a:prstGeom>
        </p:spPr>
        <p:txBody>
          <a:bodyPr spcFirstLastPara="1" wrap="square" lIns="91425" tIns="91425" rIns="91425" bIns="91425" anchor="t" anchorCtr="0">
            <a:normAutofit/>
          </a:bodyPr>
          <a:lstStyle/>
          <a:p>
            <a:pPr marL="285750" indent="-285750">
              <a:buClr>
                <a:schemeClr val="dk1"/>
              </a:buClr>
              <a:buSzPts val="1100"/>
            </a:pPr>
            <a:r>
              <a:rPr lang="en" sz="1600">
                <a:solidFill>
                  <a:schemeClr val="dk1"/>
                </a:solidFill>
              </a:rPr>
              <a:t>Genesis: AFLCMC, ACC/A2, and 363 ISRW</a:t>
            </a:r>
          </a:p>
          <a:p>
            <a:pPr marL="285750" indent="-285750">
              <a:buClr>
                <a:schemeClr val="dk1"/>
              </a:buClr>
              <a:buSzPts val="1100"/>
            </a:pPr>
            <a:endParaRPr lang="en" sz="1600">
              <a:solidFill>
                <a:schemeClr val="dk1"/>
              </a:solidFill>
            </a:endParaRPr>
          </a:p>
          <a:p>
            <a:pPr marL="285750" indent="-285750">
              <a:buClr>
                <a:schemeClr val="dk1"/>
              </a:buClr>
              <a:buSzPts val="1100"/>
            </a:pPr>
            <a:r>
              <a:rPr lang="en" sz="1600">
                <a:solidFill>
                  <a:schemeClr val="dk1"/>
                </a:solidFill>
              </a:rPr>
              <a:t>Genesis-IMD: NASIC, Other IMD Production Centers</a:t>
            </a:r>
          </a:p>
          <a:p>
            <a:pPr marL="285750" indent="-285750">
              <a:buClr>
                <a:schemeClr val="dk1"/>
              </a:buClr>
              <a:buSzPts val="1100"/>
            </a:pPr>
            <a:endParaRPr lang="en" sz="1600">
              <a:solidFill>
                <a:schemeClr val="dk1"/>
              </a:solidFill>
            </a:endParaRPr>
          </a:p>
          <a:p>
            <a:pPr marL="285750" indent="-285750">
              <a:buClr>
                <a:schemeClr val="dk1"/>
              </a:buClr>
              <a:buSzPts val="1100"/>
            </a:pPr>
            <a:r>
              <a:rPr lang="en" sz="1600">
                <a:solidFill>
                  <a:schemeClr val="dk1"/>
                </a:solidFill>
              </a:rPr>
              <a:t>DyTOPS: Air Operations Centers</a:t>
            </a:r>
            <a:endParaRPr sz="1600">
              <a:solidFill>
                <a:schemeClr val="dk1"/>
              </a:solidFill>
            </a:endParaRPr>
          </a:p>
        </p:txBody>
      </p:sp>
      <p:pic>
        <p:nvPicPr>
          <p:cNvPr id="196" name="Google Shape;196;p29"/>
          <p:cNvPicPr preferRelativeResize="0"/>
          <p:nvPr/>
        </p:nvPicPr>
        <p:blipFill rotWithShape="1">
          <a:blip r:embed="rId5">
            <a:alphaModFix/>
          </a:blip>
          <a:srcRect t="7589" b="11674"/>
          <a:stretch/>
        </p:blipFill>
        <p:spPr>
          <a:xfrm>
            <a:off x="-9098" y="4469125"/>
            <a:ext cx="1648848" cy="67437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77014EA7-7945-D10A-30F0-BCBB00C9CF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4109" y="4464815"/>
            <a:ext cx="1198888" cy="674375"/>
          </a:xfrm>
          <a:prstGeom prst="rect">
            <a:avLst/>
          </a:prstGeom>
        </p:spPr>
      </p:pic>
      <p:pic>
        <p:nvPicPr>
          <p:cNvPr id="7" name="Picture 13">
            <a:extLst>
              <a:ext uri="{FF2B5EF4-FFF2-40B4-BE49-F238E27FC236}">
                <a16:creationId xmlns:a16="http://schemas.microsoft.com/office/drawing/2014/main" id="{414340AA-6B79-A486-217D-AC00F6EA5E7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64" t="5334" r="3085" b="4489"/>
          <a:stretch/>
        </p:blipFill>
        <p:spPr bwMode="auto">
          <a:xfrm>
            <a:off x="1515" y="42680"/>
            <a:ext cx="2349190" cy="234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4716DB1-B019-6226-7156-03B6F0338936}"/>
              </a:ext>
            </a:extLst>
          </p:cNvPr>
          <p:cNvPicPr>
            <a:picLocks noChangeAspect="1"/>
          </p:cNvPicPr>
          <p:nvPr/>
        </p:nvPicPr>
        <p:blipFill>
          <a:blip r:embed="rId8"/>
          <a:stretch>
            <a:fillRect/>
          </a:stretch>
        </p:blipFill>
        <p:spPr>
          <a:xfrm>
            <a:off x="1171395" y="1435690"/>
            <a:ext cx="2165151" cy="2158469"/>
          </a:xfrm>
          <a:prstGeom prst="rect">
            <a:avLst/>
          </a:prstGeom>
        </p:spPr>
      </p:pic>
      <p:pic>
        <p:nvPicPr>
          <p:cNvPr id="8" name="Picture 13" descr="ACC Shield">
            <a:extLst>
              <a:ext uri="{FF2B5EF4-FFF2-40B4-BE49-F238E27FC236}">
                <a16:creationId xmlns:a16="http://schemas.microsoft.com/office/drawing/2014/main" id="{E3A3AFBF-F033-02EA-55B3-70E281DE61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513" y="131477"/>
            <a:ext cx="2393911" cy="229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lt1"/>
                </a:solidFill>
              </a:rPr>
              <a:t>I.M.P.A.C.T Summary</a:t>
            </a:r>
            <a:endParaRPr b="1">
              <a:solidFill>
                <a:schemeClr val="lt1"/>
              </a:solidFill>
            </a:endParaRPr>
          </a:p>
        </p:txBody>
      </p:sp>
      <p:sp>
        <p:nvSpPr>
          <p:cNvPr id="204" name="Google Shape;20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spcAft>
                <a:spcPts val="400"/>
              </a:spcAft>
              <a:buNone/>
            </a:pPr>
            <a:r>
              <a:rPr lang="en-US" sz="1850" b="1" u="sng">
                <a:solidFill>
                  <a:schemeClr val="bg1"/>
                </a:solidFill>
                <a:latin typeface="Arial" panose="020B0604020202020204" pitchFamily="34" charset="0"/>
                <a:cs typeface="Arial" panose="020B0604020202020204" pitchFamily="34" charset="0"/>
              </a:rPr>
              <a:t>I</a:t>
            </a:r>
            <a:r>
              <a:rPr lang="en-US" sz="1850" b="1">
                <a:solidFill>
                  <a:schemeClr val="bg1"/>
                </a:solidFill>
                <a:latin typeface="Arial" panose="020B0604020202020204" pitchFamily="34" charset="0"/>
                <a:cs typeface="Arial" panose="020B0604020202020204" pitchFamily="34" charset="0"/>
              </a:rPr>
              <a:t>nnovation</a:t>
            </a:r>
            <a:r>
              <a:rPr lang="en-US" sz="1850">
                <a:solidFill>
                  <a:schemeClr val="bg1"/>
                </a:solidFill>
                <a:latin typeface="Arial" panose="020B0604020202020204" pitchFamily="34" charset="0"/>
                <a:cs typeface="Arial" panose="020B0604020202020204" pitchFamily="34" charset="0"/>
              </a:rPr>
              <a:t> – Semantic Technologies and AI/ML to support decision making</a:t>
            </a:r>
          </a:p>
          <a:p>
            <a:pPr marL="0" indent="0">
              <a:spcAft>
                <a:spcPts val="400"/>
              </a:spcAft>
              <a:buNone/>
            </a:pPr>
            <a:r>
              <a:rPr lang="en-US" sz="1850" b="1" u="sng">
                <a:solidFill>
                  <a:schemeClr val="bg1"/>
                </a:solidFill>
                <a:latin typeface="Arial" panose="020B0604020202020204" pitchFamily="34" charset="0"/>
                <a:cs typeface="Arial" panose="020B0604020202020204" pitchFamily="34" charset="0"/>
              </a:rPr>
              <a:t>M</a:t>
            </a:r>
            <a:r>
              <a:rPr lang="en-US" sz="1850" b="1">
                <a:solidFill>
                  <a:schemeClr val="bg1"/>
                </a:solidFill>
                <a:latin typeface="Arial" panose="020B0604020202020204" pitchFamily="34" charset="0"/>
                <a:cs typeface="Arial" panose="020B0604020202020204" pitchFamily="34" charset="0"/>
              </a:rPr>
              <a:t>ission</a:t>
            </a:r>
            <a:r>
              <a:rPr lang="en-US" sz="1850">
                <a:solidFill>
                  <a:schemeClr val="bg1"/>
                </a:solidFill>
                <a:latin typeface="Arial" panose="020B0604020202020204" pitchFamily="34" charset="0"/>
                <a:cs typeface="Arial" panose="020B0604020202020204" pitchFamily="34" charset="0"/>
              </a:rPr>
              <a:t> – </a:t>
            </a:r>
            <a:r>
              <a:rPr lang="en-US" sz="1850" b="0" i="0">
                <a:solidFill>
                  <a:schemeClr val="bg1"/>
                </a:solidFill>
                <a:effectLst/>
                <a:latin typeface="Arial" panose="020B0604020202020204" pitchFamily="34" charset="0"/>
                <a:cs typeface="Arial" panose="020B0604020202020204" pitchFamily="34" charset="0"/>
              </a:rPr>
              <a:t>Automate “what happened” so analysts can determine “so what”</a:t>
            </a:r>
          </a:p>
          <a:p>
            <a:pPr marL="1717675" indent="-1717675">
              <a:spcAft>
                <a:spcPts val="400"/>
              </a:spcAft>
              <a:buNone/>
            </a:pPr>
            <a:r>
              <a:rPr lang="en-US" sz="1850" b="1" u="sng">
                <a:solidFill>
                  <a:schemeClr val="bg1"/>
                </a:solidFill>
                <a:latin typeface="Arial" panose="020B0604020202020204" pitchFamily="34" charset="0"/>
                <a:cs typeface="Arial" panose="020B0604020202020204" pitchFamily="34" charset="0"/>
              </a:rPr>
              <a:t>P</a:t>
            </a:r>
            <a:r>
              <a:rPr lang="en-US" sz="1850" b="1">
                <a:solidFill>
                  <a:schemeClr val="bg1"/>
                </a:solidFill>
                <a:latin typeface="Arial" panose="020B0604020202020204" pitchFamily="34" charset="0"/>
                <a:cs typeface="Arial" panose="020B0604020202020204" pitchFamily="34" charset="0"/>
              </a:rPr>
              <a:t>erformance</a:t>
            </a:r>
            <a:r>
              <a:rPr lang="en-US" sz="1850">
                <a:solidFill>
                  <a:schemeClr val="bg1"/>
                </a:solidFill>
                <a:latin typeface="Arial" panose="020B0604020202020204" pitchFamily="34" charset="0"/>
                <a:cs typeface="Arial" panose="020B0604020202020204" pitchFamily="34" charset="0"/>
              </a:rPr>
              <a:t> – Improve operational performance through exceptional sense-making leading to speedy, informed decisions</a:t>
            </a:r>
          </a:p>
          <a:p>
            <a:pPr marL="0" indent="0">
              <a:spcAft>
                <a:spcPts val="400"/>
              </a:spcAft>
              <a:buNone/>
            </a:pPr>
            <a:r>
              <a:rPr lang="en-US" sz="1850" b="1" u="sng">
                <a:solidFill>
                  <a:schemeClr val="bg1"/>
                </a:solidFill>
                <a:latin typeface="Arial" panose="020B0604020202020204" pitchFamily="34" charset="0"/>
                <a:cs typeface="Arial" panose="020B0604020202020204" pitchFamily="34" charset="0"/>
              </a:rPr>
              <a:t>A</a:t>
            </a:r>
            <a:r>
              <a:rPr lang="en-US" sz="1850" b="1">
                <a:solidFill>
                  <a:schemeClr val="bg1"/>
                </a:solidFill>
                <a:latin typeface="Arial" panose="020B0604020202020204" pitchFamily="34" charset="0"/>
                <a:cs typeface="Arial" panose="020B0604020202020204" pitchFamily="34" charset="0"/>
              </a:rPr>
              <a:t>ccelerate</a:t>
            </a:r>
            <a:r>
              <a:rPr lang="en-US" sz="1850">
                <a:solidFill>
                  <a:schemeClr val="bg1"/>
                </a:solidFill>
                <a:latin typeface="Arial" panose="020B0604020202020204" pitchFamily="34" charset="0"/>
                <a:cs typeface="Arial" panose="020B0604020202020204" pitchFamily="34" charset="0"/>
              </a:rPr>
              <a:t> – Accelerate blue’s OODA loop while slowing red’s </a:t>
            </a:r>
          </a:p>
          <a:p>
            <a:pPr marL="0" indent="0">
              <a:spcAft>
                <a:spcPts val="400"/>
              </a:spcAft>
              <a:buNone/>
            </a:pPr>
            <a:r>
              <a:rPr lang="en-US" sz="1850" b="1" u="sng">
                <a:solidFill>
                  <a:schemeClr val="bg1"/>
                </a:solidFill>
                <a:latin typeface="Arial" panose="020B0604020202020204" pitchFamily="34" charset="0"/>
                <a:cs typeface="Arial" panose="020B0604020202020204" pitchFamily="34" charset="0"/>
              </a:rPr>
              <a:t>C</a:t>
            </a:r>
            <a:r>
              <a:rPr lang="en-US" sz="1850" b="1">
                <a:solidFill>
                  <a:schemeClr val="bg1"/>
                </a:solidFill>
                <a:latin typeface="Arial" panose="020B0604020202020204" pitchFamily="34" charset="0"/>
                <a:cs typeface="Arial" panose="020B0604020202020204" pitchFamily="34" charset="0"/>
              </a:rPr>
              <a:t>ost </a:t>
            </a:r>
            <a:r>
              <a:rPr lang="en-US" sz="1850">
                <a:solidFill>
                  <a:schemeClr val="bg1"/>
                </a:solidFill>
                <a:latin typeface="Arial" panose="020B0604020202020204" pitchFamily="34" charset="0"/>
                <a:cs typeface="Arial" panose="020B0604020202020204" pitchFamily="34" charset="0"/>
              </a:rPr>
              <a:t>– Faster, effective decisions at scale for the high-end fight</a:t>
            </a:r>
          </a:p>
          <a:p>
            <a:pPr marL="0" indent="0">
              <a:spcAft>
                <a:spcPts val="400"/>
              </a:spcAft>
              <a:buNone/>
            </a:pPr>
            <a:r>
              <a:rPr lang="en-US" sz="1850" b="1" u="sng">
                <a:solidFill>
                  <a:schemeClr val="bg1"/>
                </a:solidFill>
                <a:latin typeface="Arial" panose="020B0604020202020204" pitchFamily="34" charset="0"/>
                <a:cs typeface="Arial" panose="020B0604020202020204" pitchFamily="34" charset="0"/>
              </a:rPr>
              <a:t>T</a:t>
            </a:r>
            <a:r>
              <a:rPr lang="en-US" sz="1850" b="1">
                <a:solidFill>
                  <a:schemeClr val="bg1"/>
                </a:solidFill>
                <a:latin typeface="Arial" panose="020B0604020202020204" pitchFamily="34" charset="0"/>
                <a:cs typeface="Arial" panose="020B0604020202020204" pitchFamily="34" charset="0"/>
              </a:rPr>
              <a:t>ransition</a:t>
            </a:r>
            <a:r>
              <a:rPr lang="en-US" sz="1850">
                <a:solidFill>
                  <a:schemeClr val="bg1"/>
                </a:solidFill>
                <a:latin typeface="Arial" panose="020B0604020202020204" pitchFamily="34" charset="0"/>
                <a:cs typeface="Arial" panose="020B0604020202020204" pitchFamily="34" charset="0"/>
              </a:rPr>
              <a:t> – Working with ACC, NASIC and program offices to transition tools</a:t>
            </a:r>
          </a:p>
        </p:txBody>
      </p:sp>
      <p:pic>
        <p:nvPicPr>
          <p:cNvPr id="205" name="Google Shape;205;p30"/>
          <p:cNvPicPr preferRelativeResize="0"/>
          <p:nvPr/>
        </p:nvPicPr>
        <p:blipFill>
          <a:blip r:embed="rId3">
            <a:alphaModFix/>
          </a:blip>
          <a:stretch>
            <a:fillRect/>
          </a:stretch>
        </p:blipFill>
        <p:spPr>
          <a:xfrm>
            <a:off x="41350" y="4390912"/>
            <a:ext cx="1557050" cy="711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6CBBCF46E0B84BB95DF8A1F6B6A52E" ma:contentTypeVersion="11" ma:contentTypeDescription="Create a new document." ma:contentTypeScope="" ma:versionID="25e9bfa5b23f02111ce69e25c0c8ed01">
  <xsd:schema xmlns:xsd="http://www.w3.org/2001/XMLSchema" xmlns:xs="http://www.w3.org/2001/XMLSchema" xmlns:p="http://schemas.microsoft.com/office/2006/metadata/properties" xmlns:ns3="daae4c77-71a1-4e9a-a089-f90b41a28faf" xmlns:ns4="19840be1-18e8-421a-91b6-71ba43debeb4" targetNamespace="http://schemas.microsoft.com/office/2006/metadata/properties" ma:root="true" ma:fieldsID="34d81199fca09ba244ffc8e1d73a8ff8" ns3:_="" ns4:_="">
    <xsd:import namespace="daae4c77-71a1-4e9a-a089-f90b41a28faf"/>
    <xsd:import namespace="19840be1-18e8-421a-91b6-71ba43debeb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ae4c77-71a1-4e9a-a089-f90b41a28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840be1-18e8-421a-91b6-71ba43debe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80CAFB-C52A-40D5-95BE-11B04915076F}">
  <ds:schemaRefs>
    <ds:schemaRef ds:uri="19840be1-18e8-421a-91b6-71ba43debeb4"/>
    <ds:schemaRef ds:uri="daae4c77-71a1-4e9a-a089-f90b41a28f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DB9FCD-1480-4271-A87F-750CE6C3CB6C}">
  <ds:schemaRefs>
    <ds:schemaRef ds:uri="http://schemas.microsoft.com/sharepoint/v3/contenttype/forms"/>
  </ds:schemaRefs>
</ds:datastoreItem>
</file>

<file path=customXml/itemProps3.xml><?xml version="1.0" encoding="utf-8"?>
<ds:datastoreItem xmlns:ds="http://schemas.openxmlformats.org/officeDocument/2006/customXml" ds:itemID="{06705E2A-CFFA-4FB9-904F-2F40DC8616E2}">
  <ds:schemaRefs>
    <ds:schemaRef ds:uri="http://purl.org/dc/terms/"/>
    <ds:schemaRef ds:uri="http://www.w3.org/XML/1998/namespace"/>
    <ds:schemaRef ds:uri="daae4c77-71a1-4e9a-a089-f90b41a28faf"/>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19840be1-18e8-421a-91b6-71ba43debeb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On-screen Show (16:9)</PresentationFormat>
  <Paragraphs>58</Paragraphs>
  <Slides>9</Slides>
  <Notes>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Simple Light</vt:lpstr>
      <vt:lpstr>PowerPoint Presentation</vt:lpstr>
      <vt:lpstr>What our products IMPACT?</vt:lpstr>
      <vt:lpstr>Innovation</vt:lpstr>
      <vt:lpstr>Mission</vt:lpstr>
      <vt:lpstr>Performance</vt:lpstr>
      <vt:lpstr>Acceleration</vt:lpstr>
      <vt:lpstr>Cost</vt:lpstr>
      <vt:lpstr>Transition</vt:lpstr>
      <vt:lpstr>I.M.P.A.C.T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Krause</dc:creator>
  <cp:lastModifiedBy>Phil Warlick</cp:lastModifiedBy>
  <cp:revision>1</cp:revision>
  <dcterms:modified xsi:type="dcterms:W3CDTF">2022-11-14T23:11:20Z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0x010100106CBBCF46E0B84BB95DF8A1F6B6A52E</vt:lpwstr>
  </property>
</Properties>
</file>